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59" r:id="rId6"/>
    <p:sldId id="266" r:id="rId7"/>
    <p:sldId id="262" r:id="rId8"/>
    <p:sldId id="26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45BEA-D8B6-40B8-919A-DE41F88D66CC}" type="datetimeFigureOut">
              <a:rPr lang="sr-Latn-CS" smtClean="0"/>
              <a:t>11.12.2020.</a:t>
            </a:fld>
            <a:endParaRPr lang="sr-Latn-C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142E9-9F0A-49F0-BB5F-FE60C9B6228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3383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142E9-9F0A-49F0-BB5F-FE60C9B62280}" type="slidenum">
              <a:rPr lang="sr-Latn-CS" smtClean="0"/>
              <a:t>1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4940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80975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</a:t>
            </a:r>
            <a:r>
              <a:rPr lang="sr-Cyrl-R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УТАТИВНОСТ МНОЖЕЊА</a:t>
            </a:r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b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sr-Cyrl-RS" sz="3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ОБРАДА</a:t>
            </a:r>
            <a:endParaRPr lang="en-US" sz="31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762000" y="776249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Присјетимо се!</a:t>
            </a:r>
            <a:endParaRPr lang="sr-Latn-C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931718" y="1518699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+ 45 =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             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1066800" y="205404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+ 120 =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590800" y="2054042"/>
            <a:ext cx="1752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165</a:t>
            </a:r>
          </a:p>
          <a:p>
            <a:endParaRPr lang="sr-Latn-CS" dirty="0"/>
          </a:p>
        </p:txBody>
      </p:sp>
      <p:sp>
        <p:nvSpPr>
          <p:cNvPr id="6" name="Okvir za tekst 5"/>
          <p:cNvSpPr txBox="1"/>
          <p:nvPr/>
        </p:nvSpPr>
        <p:spPr>
          <a:xfrm>
            <a:off x="914400" y="257726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Овдје се збир два броја није промијенио ако смо </a:t>
            </a:r>
            <a:r>
              <a:rPr lang="sr-Cyrl-RS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сабирцима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замијенили мјеста.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1066800" y="386715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КОМУТАТИВНОСТ САБИРАЊА</a:t>
            </a:r>
            <a:endParaRPr lang="sr-Latn-C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0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42950"/>
            <a:ext cx="8153400" cy="1981200"/>
          </a:xfrm>
        </p:spPr>
        <p:txBody>
          <a:bodyPr>
            <a:normAutofit/>
          </a:bodyPr>
          <a:lstStyle/>
          <a:p>
            <a:pPr algn="l"/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WIN7\Desktop\0fe847b5cf8576967c2ed0cadfb4c554_view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2731" y="2921577"/>
            <a:ext cx="2741169" cy="220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kvir za tekst 1"/>
          <p:cNvSpPr txBox="1"/>
          <p:nvPr/>
        </p:nvSpPr>
        <p:spPr>
          <a:xfrm>
            <a:off x="685800" y="81915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Вања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Тања су брале јабуке. </a:t>
            </a:r>
            <a:r>
              <a:rPr lang="sr-Cyrl-RS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Вања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набрала 4 корпе јабука. У свакој корпи је било по 6 јабука. Тања је набрала 6 корпи, а у свакој корпи је било по 4 јабуке. Колико је свака од њих убрала јабука?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654627" y="2663301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Оне рачунају: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25931" y="340995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Вања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· 6 = 6+6+6+6 = </a:t>
            </a:r>
            <a:r>
              <a:rPr lang="sr-Cyrl-R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sr-Latn-C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750176" y="393317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Тања: 6 · 4= 4+4+4+4+4+4 </a:t>
            </a:r>
            <a:r>
              <a:rPr lang="sr-Cyrl-R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</a:t>
            </a:r>
            <a:endParaRPr lang="sr-Latn-C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361950"/>
            <a:ext cx="8077200" cy="4419600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>
                <a:solidFill>
                  <a:schemeClr val="tx2"/>
                </a:solidFill>
              </a:rPr>
              <a:t>.</a:t>
            </a:r>
            <a:endParaRPr lang="sr-Cyrl-RS" sz="2800" dirty="0">
              <a:solidFill>
                <a:schemeClr val="tx2"/>
              </a:solidFill>
            </a:endParaRPr>
          </a:p>
          <a:p>
            <a:pPr algn="l"/>
            <a:endParaRPr lang="sr-Cyrl-RS" sz="2400" dirty="0" smtClean="0">
              <a:solidFill>
                <a:schemeClr val="tx1"/>
              </a:solidFill>
            </a:endParaRPr>
          </a:p>
          <a:p>
            <a:pPr algn="l"/>
            <a:endParaRPr lang="sr-Cyrl-RS" sz="2400" dirty="0" smtClean="0">
              <a:solidFill>
                <a:schemeClr val="tx1"/>
              </a:solidFill>
            </a:endParaRPr>
          </a:p>
          <a:p>
            <a:pPr algn="l"/>
            <a:r>
              <a:rPr lang="sr-Cyrl-RS" sz="2400" dirty="0" smtClean="0">
                <a:solidFill>
                  <a:schemeClr val="tx1"/>
                </a:solidFill>
              </a:rPr>
              <a:t>           </a:t>
            </a:r>
            <a:r>
              <a:rPr lang="sr-Latn-RS" sz="2400" dirty="0" smtClean="0">
                <a:solidFill>
                  <a:schemeClr val="tx1"/>
                </a:solidFill>
              </a:rPr>
              <a:t>               </a:t>
            </a:r>
            <a:r>
              <a:rPr lang="sr-Cyrl-RS" sz="2400" dirty="0" smtClean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2" name="Okvir za tekst 1"/>
          <p:cNvSpPr txBox="1"/>
          <p:nvPr/>
        </p:nvSpPr>
        <p:spPr>
          <a:xfrm>
            <a:off x="1241712" y="361950"/>
            <a:ext cx="7749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Иако су рачунале на два различита начина, добиле су исте резултате.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214003" y="1316057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Закључиле су да је: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3962400" y="1355447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 · 6 = 6 · 4 = 24</a:t>
            </a:r>
            <a:endParaRPr lang="sr-Latn-C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1234785" y="173355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 се производ није промијенио када су чиниоцима </a:t>
            </a:r>
            <a:r>
              <a:rPr lang="sr-Cyrl-RS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замијениле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мјеста.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1241712" y="2786955"/>
            <a:ext cx="70207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 својство (особина) множења се назива 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ЗАМЈЕНА МЈЕСТА ЧИНИЛАЦА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 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КОМУТАТИВНОСТ  МНОЖЕЊА.</a:t>
            </a:r>
            <a:endParaRPr lang="sr-Latn-C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3352800" y="4388639"/>
            <a:ext cx="195868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· б = б · а</a:t>
            </a:r>
            <a:endParaRPr lang="sr-Latn-C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361950"/>
            <a:ext cx="8229600" cy="4419599"/>
          </a:xfrm>
        </p:spPr>
        <p:txBody>
          <a:bodyPr>
            <a:normAutofit/>
          </a:bodyPr>
          <a:lstStyle/>
          <a:p>
            <a:pPr algn="l"/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>                                           </a:t>
            </a:r>
            <a:endParaRPr lang="en-US" sz="2400" dirty="0"/>
          </a:p>
        </p:txBody>
      </p:sp>
      <p:sp>
        <p:nvSpPr>
          <p:cNvPr id="2" name="Okvir za tekst 1"/>
          <p:cNvSpPr txBox="1"/>
          <p:nvPr/>
        </p:nvSpPr>
        <p:spPr>
          <a:xfrm>
            <a:off x="994064" y="66675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Према датој слици састави задатак и израчунај!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5"/>
          <p:cNvSpPr/>
          <p:nvPr/>
        </p:nvSpPr>
        <p:spPr>
          <a:xfrm rot="16200000">
            <a:off x="1887684" y="1847850"/>
            <a:ext cx="1676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 </a:t>
            </a:r>
          </a:p>
          <a:p>
            <a:pPr algn="ctr"/>
            <a:r>
              <a:rPr lang="sr-Cyrl-RS" dirty="0" smtClean="0"/>
              <a:t>● ● ● ● ●                                                         ● ● ● ● ●                                                         ● ● ● ● ● </a:t>
            </a:r>
            <a:br>
              <a:rPr lang="sr-Cyrl-RS" dirty="0" smtClean="0"/>
            </a:b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10" name="Rounded Rectangle 5"/>
          <p:cNvSpPr/>
          <p:nvPr/>
        </p:nvSpPr>
        <p:spPr>
          <a:xfrm>
            <a:off x="5237017" y="1962150"/>
            <a:ext cx="1676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 </a:t>
            </a:r>
          </a:p>
          <a:p>
            <a:pPr algn="ctr"/>
            <a:r>
              <a:rPr lang="sr-Cyrl-RS" dirty="0" smtClean="0"/>
              <a:t>● ● ● ● ●                                                         ● ● ● ● ●                                                         ● ● ● ● ● </a:t>
            </a:r>
            <a:br>
              <a:rPr lang="sr-Cyrl-RS" dirty="0" smtClean="0"/>
            </a:b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1239982" y="3333750"/>
            <a:ext cx="2646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5 · 3 = 15                    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2286000" y="4092392"/>
            <a:ext cx="4017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Слиједи да је 5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3 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Cyrl-R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· 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C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5105400" y="333375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en-GB" sz="28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Latn-CS" sz="28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15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1447800" y="7429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Упиши број да би једнакост била тачна!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685799" y="1874829"/>
            <a:ext cx="2059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· 12 = 12 ·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C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554430" y="1622029"/>
            <a:ext cx="381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  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3061855" y="1883639"/>
            <a:ext cx="189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· 9 = 9 ·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748645" y="1899028"/>
            <a:ext cx="81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5690754" y="1858057"/>
            <a:ext cx="231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257 · 2 =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6948052" y="1862522"/>
            <a:ext cx="67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7232071" y="1841740"/>
            <a:ext cx="1288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257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585352" y="2891678"/>
            <a:ext cx="162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· 100 =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1905000" y="2891678"/>
            <a:ext cx="103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3314701" y="2900231"/>
            <a:ext cx="179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· 8 = 8 · 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4953000" y="290023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5867399" y="2900231"/>
            <a:ext cx="1828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· 4 = 4 </a:t>
            </a:r>
            <a:r>
              <a:rPr lang="sr-Cyrl-R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endParaRPr lang="sr-Latn-C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kvir za tekst 17"/>
          <p:cNvSpPr txBox="1"/>
          <p:nvPr/>
        </p:nvSpPr>
        <p:spPr>
          <a:xfrm>
            <a:off x="7391400" y="2903236"/>
            <a:ext cx="1115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2666999" y="2891678"/>
            <a:ext cx="394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C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2" grpId="0"/>
      <p:bldP spid="13" grpId="0"/>
      <p:bldP spid="15" grpId="0"/>
      <p:bldP spid="16" grpId="0"/>
      <p:bldP spid="17" grpId="0"/>
      <p:bldP spid="18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400" dirty="0" smtClean="0"/>
              <a:t> </a:t>
            </a:r>
            <a:endParaRPr lang="en-US" sz="2400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914400" y="514350"/>
            <a:ext cx="7239000" cy="39624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</a:t>
            </a:r>
          </a:p>
          <a:p>
            <a:endParaRPr lang="sr-Cyrl-RS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вашем уџбенику из математике, урадите задатке на 61. страни.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2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308</Words>
  <Application>Microsoft Office PowerPoint</Application>
  <PresentationFormat>On-screen Show (16:9)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KOMУТАТИВНОСТ МНОЖЕЊА                                                                                           ОБРАДА</vt:lpstr>
      <vt:lpstr>PowerPoint Presentation</vt:lpstr>
      <vt:lpstr>  </vt:lpstr>
      <vt:lpstr>PowerPoint Presentation</vt:lpstr>
      <vt:lpstr>                                            </vt:lpstr>
      <vt:lpstr>PowerPoint Presentation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КАО САБИРАЊЕ ЈЕДНАКИХ САБИРАКА НУЛА И ЈЕДИНИЦА КАО ЧИНИОЦИ ПОНАВЉАЊЕ </dc:title>
  <dc:creator>WIN7</dc:creator>
  <cp:lastModifiedBy>48. Dajana Gluvic</cp:lastModifiedBy>
  <cp:revision>170</cp:revision>
  <dcterms:created xsi:type="dcterms:W3CDTF">2006-08-16T00:00:00Z</dcterms:created>
  <dcterms:modified xsi:type="dcterms:W3CDTF">2020-12-11T09:05:09Z</dcterms:modified>
</cp:coreProperties>
</file>