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7" r:id="rId4"/>
    <p:sldId id="259" r:id="rId5"/>
    <p:sldId id="268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28:23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29:07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29:08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1,'-4'0,"-8"0,-17 3,-4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29:08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29:09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29:10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3844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1884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598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612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4077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27459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26419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37019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1092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3574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3150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374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4098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64783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2866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43684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4686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ACF7F7-D6FC-4ABD-8A95-DF2394533937}" type="datetimeFigureOut">
              <a:rPr lang="sr-Latn-BA" smtClean="0"/>
              <a:pPr/>
              <a:t>30.11.2020.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F624-FC5B-480D-8E20-D266A3539D93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27926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9.png"/><Relationship Id="rId7" Type="http://schemas.openxmlformats.org/officeDocument/2006/relationships/customXml" Target="../ink/ink5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D8FE61EC-6B31-4FDA-888E-2EED037B4B3A}"/>
              </a:ext>
            </a:extLst>
          </p:cNvPr>
          <p:cNvSpPr txBox="1"/>
          <p:nvPr/>
        </p:nvSpPr>
        <p:spPr>
          <a:xfrm>
            <a:off x="3797325" y="384313"/>
            <a:ext cx="5393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 у Француској</a:t>
            </a:r>
            <a:endParaRPr lang="sr-Latn-B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A3F61E3-28BC-4B05-AD3E-17362F65E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94" y="1357519"/>
            <a:ext cx="9180984" cy="49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F393C1DA-2712-4B4D-8364-35791A95762E}"/>
              </a:ext>
            </a:extLst>
          </p:cNvPr>
          <p:cNvSpPr txBox="1"/>
          <p:nvPr/>
        </p:nvSpPr>
        <p:spPr>
          <a:xfrm>
            <a:off x="1113183" y="834887"/>
            <a:ext cx="108109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ЖОРЖ </a:t>
            </a:r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БИЗЕ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(1838-1875)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Потиче из породице музичара и са 9 година примљен 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Паришки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конзерваторијум.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Добио је велику награду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Рима</a:t>
            </a:r>
            <a:r>
              <a:rPr lang="hr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1857).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Носилац је највећег француског признања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Легије части.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Његова најпознатија дјела су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опере:Кармен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Арлезијанка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рагачи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бисера.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BF6F11-EF24-4FFC-BE79-BDEF941D7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1662" y="2868609"/>
            <a:ext cx="2477816" cy="34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2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6AAE757F-9C89-4268-BEEE-BCC6E60581F6}"/>
              </a:ext>
            </a:extLst>
          </p:cNvPr>
          <p:cNvSpPr txBox="1"/>
          <p:nvPr/>
        </p:nvSpPr>
        <p:spPr>
          <a:xfrm>
            <a:off x="1703754" y="1625600"/>
            <a:ext cx="9863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Хабанера  је кубански плес сличан тангу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 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пуно страственији и енергичнији.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 је добио по главном граду Кубе. </a:t>
            </a:r>
          </a:p>
          <a:p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abanera, from Carmen by ian.porter on SoundCloud - Hear the world's sounds">
            <a:extLst>
              <a:ext uri="{FF2B5EF4-FFF2-40B4-BE49-F238E27FC236}">
                <a16:creationId xmlns:a16="http://schemas.microsoft.com/office/drawing/2014/main" xmlns="" id="{A5221D98-FDEE-4A7D-9E05-384CFA41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0935" y="3495276"/>
            <a:ext cx="2075729" cy="27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20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514C42F2-0D2A-40E4-A81C-2122598A3050}"/>
              </a:ext>
            </a:extLst>
          </p:cNvPr>
          <p:cNvSpPr txBox="1"/>
          <p:nvPr/>
        </p:nvSpPr>
        <p:spPr>
          <a:xfrm>
            <a:off x="1235612" y="444763"/>
            <a:ext cx="108394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/>
              <a:t>„</a:t>
            </a:r>
            <a:r>
              <a:rPr lang="sr-Cyrl-B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Кармен</a:t>
            </a:r>
            <a:r>
              <a:rPr lang="sr-Cyrl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Либерето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написали </a:t>
            </a:r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Меијак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Алеви.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Базирана је на новели коју је под истим називом написао </a:t>
            </a:r>
            <a:r>
              <a:rPr lang="sr-Cyrl-B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Проспер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Мериме.</a:t>
            </a: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Премијерно је изведена 03. марта 1875. године у Паризу</a:t>
            </a:r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Радња се догађа у Шпанији у граду Севиљи и околним планинама око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1820</a:t>
            </a:r>
            <a:r>
              <a:rPr lang="hr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вријеме кориде.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Zapis perom 2">
                <a:extLst>
                  <a:ext uri="{FF2B5EF4-FFF2-40B4-BE49-F238E27FC236}">
                    <a16:creationId xmlns:a16="http://schemas.microsoft.com/office/drawing/2014/main" id="{91EEB351-8446-42F0-982D-D2C52E1ABDF5}"/>
                  </a:ext>
                </a:extLst>
              </p14:cNvPr>
              <p14:cNvContentPartPr/>
              <p14:nvPr/>
            </p14:nvContentPartPr>
            <p14:xfrm>
              <a:off x="2922726" y="4118228"/>
              <a:ext cx="360" cy="360"/>
            </p14:xfrm>
          </p:contentPart>
        </mc:Choice>
        <mc:Fallback>
          <p:pic>
            <p:nvPicPr>
              <p:cNvPr id="3" name="Zapis perom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1EEB351-8446-42F0-982D-D2C52E1ABDF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14086" y="41095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184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rmen - Habanera (Bizet Anna Caterina Antonacci, The Royal Opera)">
            <a:hlinkClick r:id="" action="ppaction://media"/>
            <a:extLst>
              <a:ext uri="{FF2B5EF4-FFF2-40B4-BE49-F238E27FC236}">
                <a16:creationId xmlns:a16="http://schemas.microsoft.com/office/drawing/2014/main" xmlns="" id="{07D83621-F8CD-4EAA-B955-F161469B660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78708" y="609601"/>
            <a:ext cx="8682891" cy="48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186F4814-012E-4CE0-9187-015D4B17844B}"/>
              </a:ext>
            </a:extLst>
          </p:cNvPr>
          <p:cNvSpPr txBox="1"/>
          <p:nvPr/>
        </p:nvSpPr>
        <p:spPr>
          <a:xfrm>
            <a:off x="2014330" y="1563757"/>
            <a:ext cx="85646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знати више: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Погледајте филм </a:t>
            </a:r>
            <a:r>
              <a:rPr lang="sr-Cyrl-B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Кармен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1967. године који је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режирао Херберт фон </a:t>
            </a:r>
            <a:r>
              <a:rPr lang="sr-Cyrl-B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Карајан</a:t>
            </a:r>
            <a:r>
              <a:rPr lang="sr-Cyrl-BA" dirty="0"/>
              <a:t>.</a:t>
            </a:r>
            <a:endParaRPr lang="sr-Latn-BA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Zapis perom 2">
                <a:extLst>
                  <a:ext uri="{FF2B5EF4-FFF2-40B4-BE49-F238E27FC236}">
                    <a16:creationId xmlns:a16="http://schemas.microsoft.com/office/drawing/2014/main" id="{CF664031-86F8-44A7-8E5E-54597AF495F5}"/>
                  </a:ext>
                </a:extLst>
              </p14:cNvPr>
              <p14:cNvContentPartPr/>
              <p14:nvPr/>
            </p14:nvContentPartPr>
            <p14:xfrm>
              <a:off x="8541606" y="3289868"/>
              <a:ext cx="360" cy="360"/>
            </p14:xfrm>
          </p:contentPart>
        </mc:Choice>
        <mc:Fallback>
          <p:pic>
            <p:nvPicPr>
              <p:cNvPr id="3" name="Zapis perom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F664031-86F8-44A7-8E5E-54597AF495F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532966" y="32808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Zapis perom 3">
                <a:extLst>
                  <a:ext uri="{FF2B5EF4-FFF2-40B4-BE49-F238E27FC236}">
                    <a16:creationId xmlns:a16="http://schemas.microsoft.com/office/drawing/2014/main" id="{65F0FA3B-CA39-4AA1-B08E-C3DBE69CBECA}"/>
                  </a:ext>
                </a:extLst>
              </p14:cNvPr>
              <p14:cNvContentPartPr/>
              <p14:nvPr/>
            </p14:nvContentPartPr>
            <p14:xfrm>
              <a:off x="7661766" y="3367988"/>
              <a:ext cx="28440" cy="3600"/>
            </p14:xfrm>
          </p:contentPart>
        </mc:Choice>
        <mc:Fallback>
          <p:pic>
            <p:nvPicPr>
              <p:cNvPr id="4" name="Zapis perom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5F0FA3B-CA39-4AA1-B08E-C3DBE69CBEC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53126" y="3359348"/>
                <a:ext cx="46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5" name="Zapis perom 4">
                <a:extLst>
                  <a:ext uri="{FF2B5EF4-FFF2-40B4-BE49-F238E27FC236}">
                    <a16:creationId xmlns:a16="http://schemas.microsoft.com/office/drawing/2014/main" id="{27FDE6BA-30F0-4325-BFB5-52EDC799C00A}"/>
                  </a:ext>
                </a:extLst>
              </p14:cNvPr>
              <p14:cNvContentPartPr/>
              <p14:nvPr/>
            </p14:nvContentPartPr>
            <p14:xfrm>
              <a:off x="7291686" y="3391748"/>
              <a:ext cx="360" cy="360"/>
            </p14:xfrm>
          </p:contentPart>
        </mc:Choice>
        <mc:Fallback>
          <p:pic>
            <p:nvPicPr>
              <p:cNvPr id="5" name="Zapis perom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7FDE6BA-30F0-4325-BFB5-52EDC799C00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82686" y="338274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EB7D0B6D-2E54-40E7-94A7-AD4426C252AB}"/>
              </a:ext>
            </a:extLst>
          </p:cNvPr>
          <p:cNvGrpSpPr/>
          <p:nvPr/>
        </p:nvGrpSpPr>
        <p:grpSpPr>
          <a:xfrm>
            <a:off x="6299166" y="3235148"/>
            <a:ext cx="360" cy="360"/>
            <a:chOff x="6299166" y="3235148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7">
              <p14:nvContentPartPr>
                <p14:cNvPr id="6" name="Zapis perom 5">
                  <a:extLst>
                    <a:ext uri="{FF2B5EF4-FFF2-40B4-BE49-F238E27FC236}">
                      <a16:creationId xmlns:a16="http://schemas.microsoft.com/office/drawing/2014/main" id="{AA2178B8-0C4C-4FCE-87F4-19530E324B13}"/>
                    </a:ext>
                  </a:extLst>
                </p14:cNvPr>
                <p14:cNvContentPartPr/>
                <p14:nvPr/>
              </p14:nvContentPartPr>
              <p14:xfrm>
                <a:off x="6299166" y="3235148"/>
                <a:ext cx="360" cy="360"/>
              </p14:xfrm>
            </p:contentPart>
          </mc:Choice>
          <mc:Fallback>
            <p:pic>
              <p:nvPicPr>
                <p:cNvPr id="6" name="Zapis perom 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AA2178B8-0C4C-4FCE-87F4-19530E324B13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290166" y="3226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8">
              <p14:nvContentPartPr>
                <p14:cNvPr id="7" name="Zapis perom 6">
                  <a:extLst>
                    <a:ext uri="{FF2B5EF4-FFF2-40B4-BE49-F238E27FC236}">
                      <a16:creationId xmlns:a16="http://schemas.microsoft.com/office/drawing/2014/main" id="{9CA09576-1809-403A-BD4B-26F405CB1389}"/>
                    </a:ext>
                  </a:extLst>
                </p14:cNvPr>
                <p14:cNvContentPartPr/>
                <p14:nvPr/>
              </p14:nvContentPartPr>
              <p14:xfrm>
                <a:off x="6299166" y="3235148"/>
                <a:ext cx="360" cy="360"/>
              </p14:xfrm>
            </p:contentPart>
          </mc:Choice>
          <mc:Fallback>
            <p:pic>
              <p:nvPicPr>
                <p:cNvPr id="7" name="Zapis perom 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9CA09576-1809-403A-BD4B-26F405CB1389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290166" y="3226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xmlns="" val="33020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</TotalTime>
  <Words>146</Words>
  <Application>Microsoft Office PowerPoint</Application>
  <PresentationFormat>Custom</PresentationFormat>
  <Paragraphs>21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Jon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РАЗРЕД</dc:title>
  <dc:creator>Dragana</dc:creator>
  <cp:lastModifiedBy>Nina Ninkovic</cp:lastModifiedBy>
  <cp:revision>24</cp:revision>
  <dcterms:created xsi:type="dcterms:W3CDTF">2020-11-21T17:28:57Z</dcterms:created>
  <dcterms:modified xsi:type="dcterms:W3CDTF">2020-11-30T10:58:01Z</dcterms:modified>
</cp:coreProperties>
</file>