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8" r:id="rId3"/>
    <p:sldId id="257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C4F3-04A8-4B62-AEF9-3C1072FD4BE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A8B7-0EEB-466A-823F-8EBD0B342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999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C4F3-04A8-4B62-AEF9-3C1072FD4BE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A8B7-0EEB-466A-823F-8EBD0B342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4754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C4F3-04A8-4B62-AEF9-3C1072FD4BE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A8B7-0EEB-466A-823F-8EBD0B342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5688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C4F3-04A8-4B62-AEF9-3C1072FD4BE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A8B7-0EEB-466A-823F-8EBD0B342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2695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C4F3-04A8-4B62-AEF9-3C1072FD4BE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A8B7-0EEB-466A-823F-8EBD0B342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8097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C4F3-04A8-4B62-AEF9-3C1072FD4BE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A8B7-0EEB-466A-823F-8EBD0B342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014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C4F3-04A8-4B62-AEF9-3C1072FD4BE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A8B7-0EEB-466A-823F-8EBD0B342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3580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C4F3-04A8-4B62-AEF9-3C1072FD4BE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A8B7-0EEB-466A-823F-8EBD0B342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5422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C4F3-04A8-4B62-AEF9-3C1072FD4BE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A8B7-0EEB-466A-823F-8EBD0B342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731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C4F3-04A8-4B62-AEF9-3C1072FD4BE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A8B7-0EEB-466A-823F-8EBD0B342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066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C4F3-04A8-4B62-AEF9-3C1072FD4BE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A8B7-0EEB-466A-823F-8EBD0B342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0433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AC4F3-04A8-4B62-AEF9-3C1072FD4BE3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5A8B7-0EEB-466A-823F-8EBD0B342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922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0338" y="903513"/>
            <a:ext cx="5127172" cy="5127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47793" y="2449724"/>
            <a:ext cx="4375378" cy="203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760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2" y="985610"/>
            <a:ext cx="7086600" cy="1325563"/>
          </a:xfrm>
        </p:spPr>
        <p:txBody>
          <a:bodyPr/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Турски марш</a:t>
            </a:r>
            <a:b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А. Моцарт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5502" y="3258911"/>
            <a:ext cx="4838700" cy="1276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7428" y="2311173"/>
            <a:ext cx="5314043" cy="388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589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3096"/>
            <a:ext cx="105156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Волфганг Амадеус Моцарт рођен је у Аустрији у породици музичара. Рано је научио да свира клавир и виолину, а већ са пет година је компоновао и своје прве композиције. Својим умијећем свирања одушевљавао је публику, па су га звали чудом од дјетета.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02-B. A. Mocart-Turski Mar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085161" y="567145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58343" y="2435679"/>
            <a:ext cx="3885519" cy="282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03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828" y="386896"/>
            <a:ext cx="10515600" cy="1325563"/>
          </a:xfrm>
        </p:spPr>
        <p:txBody>
          <a:bodyPr>
            <a:normAutofit/>
          </a:bodyPr>
          <a:lstStyle/>
          <a:p>
            <a:r>
              <a:rPr lang="sr-Cyrl-R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КОЈЕМ ИНСТРУМЕНТУ СЕ ИЗВОДИ КОМПОЗИЦИЈА „ТУРСКИ МАРШ“?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1621971" y="2471057"/>
            <a:ext cx="1545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КЛАВИР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0887" y="2463240"/>
            <a:ext cx="169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ВИОЛИНА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2443" y="2463240"/>
            <a:ext cx="2226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ХАРМОНИКА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03228" y="246324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ФЛАУТА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2114" y="3435121"/>
            <a:ext cx="2143125" cy="2143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9171" y="4322018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КЛАВИР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34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4114" y="293914"/>
            <a:ext cx="8700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Осмисли и прикажи покрете које би изводио уз ову композицију.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-a4fbd84717f6be5d7c682649c9b0a9a2-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74977" y="947056"/>
            <a:ext cx="9472183" cy="532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638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8396" y="1968881"/>
            <a:ext cx="5255207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45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76</Words>
  <Application>Microsoft Office PowerPoint</Application>
  <PresentationFormat>Custom</PresentationFormat>
  <Paragraphs>9</Paragraphs>
  <Slides>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Slide 1</vt:lpstr>
      <vt:lpstr>Турски марш В. А. Моцарт</vt:lpstr>
      <vt:lpstr>Волфганг Амадеус Моцарт рођен је у Аустрији у породици музичара. Рано је научио да свира клавир и виолину, а већ са пет година је компоновао и своје прве композиције. Својим умијећем свирања одушевљавао је публику, па су га звали чудом од дјетета.</vt:lpstr>
      <vt:lpstr>НА КОЈЕМ ИНСТРУМЕНТУ СЕ ИЗВОДИ КОМПОЗИЦИЈА „ТУРСКИ МАРШ“?</vt:lpstr>
      <vt:lpstr>Slide 5</vt:lpstr>
      <vt:lpstr>Slide 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Турски марш В. А. Моцарт</dc:title>
  <dc:creator>mm</dc:creator>
  <cp:lastModifiedBy>Gordana Popadic</cp:lastModifiedBy>
  <cp:revision>17</cp:revision>
  <dcterms:created xsi:type="dcterms:W3CDTF">2020-11-05T15:51:19Z</dcterms:created>
  <dcterms:modified xsi:type="dcterms:W3CDTF">2020-11-18T08:08:56Z</dcterms:modified>
</cp:coreProperties>
</file>