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>
        <p:scale>
          <a:sx n="100" d="100"/>
          <a:sy n="100" d="100"/>
        </p:scale>
        <p:origin x="-84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94D302D-8BE4-4F2A-A68B-9C1D40857F6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97F1A7-BB30-49C1-BB1D-D38649FFBB6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2390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302D-8BE4-4F2A-A68B-9C1D40857F6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F1A7-BB30-49C1-BB1D-D38649FFB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89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302D-8BE4-4F2A-A68B-9C1D40857F6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F1A7-BB30-49C1-BB1D-D38649FFB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46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302D-8BE4-4F2A-A68B-9C1D40857F6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F1A7-BB30-49C1-BB1D-D38649FFB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772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302D-8BE4-4F2A-A68B-9C1D40857F6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F1A7-BB30-49C1-BB1D-D38649FFBB6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211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302D-8BE4-4F2A-A68B-9C1D40857F6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F1A7-BB30-49C1-BB1D-D38649FFB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324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302D-8BE4-4F2A-A68B-9C1D40857F6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F1A7-BB30-49C1-BB1D-D38649FFB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636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302D-8BE4-4F2A-A68B-9C1D40857F6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F1A7-BB30-49C1-BB1D-D38649FFB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999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302D-8BE4-4F2A-A68B-9C1D40857F6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F1A7-BB30-49C1-BB1D-D38649FFB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67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302D-8BE4-4F2A-A68B-9C1D40857F6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F1A7-BB30-49C1-BB1D-D38649FFB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777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302D-8BE4-4F2A-A68B-9C1D40857F6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F1A7-BB30-49C1-BB1D-D38649FFB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68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94D302D-8BE4-4F2A-A68B-9C1D40857F6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597F1A7-BB30-49C1-BB1D-D38649FFB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27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B3E306-F8E3-461D-8AC0-540B266FC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474959"/>
            <a:ext cx="11210925" cy="970450"/>
          </a:xfrm>
        </p:spPr>
        <p:txBody>
          <a:bodyPr>
            <a:noAutofit/>
          </a:bodyPr>
          <a:lstStyle/>
          <a:p>
            <a:r>
              <a:rPr lang="hr-BA" sz="8800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ill Sans Nova Cond XBd" panose="020B0A06020104020203" pitchFamily="34" charset="0"/>
              </a:rPr>
              <a:t>1  2  3  4  5  6  7  8</a:t>
            </a:r>
            <a:endParaRPr lang="en-US" sz="8800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ill Sans Nova Cond XBd" panose="020B0A06020104020203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CF65E44-F630-4D1D-B61C-DBC63FEA8E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2246" y="3710811"/>
            <a:ext cx="475529" cy="5364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30F3F68-636B-482E-845D-BB282862FE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2245" y="2855958"/>
            <a:ext cx="475529" cy="53649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2E29B60-C2D0-448F-B992-294FC9681C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7564" y="5934037"/>
            <a:ext cx="475529" cy="53649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55B056C-C397-484F-A4CF-E1485BF4F8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0292" y="5181794"/>
            <a:ext cx="475529" cy="53649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1767D33C-6590-4696-B7B3-8BDAAD0544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7564" y="4438168"/>
            <a:ext cx="475529" cy="53649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7821F816-EDD3-4339-8ADC-EA6914BC6A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7566" y="2159293"/>
            <a:ext cx="475529" cy="53649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C7D9A53B-6ED8-4E94-B511-181F25E5C0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7565" y="1445409"/>
            <a:ext cx="475529" cy="53649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83CE9206-4173-4812-BD16-E56D35DC5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7564" y="3663354"/>
            <a:ext cx="475529" cy="53649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49DB3F75-9391-4AC8-9197-084D33D764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7564" y="2887556"/>
            <a:ext cx="475529" cy="536494"/>
          </a:xfrm>
          <a:prstGeom prst="rect">
            <a:avLst/>
          </a:prstGeom>
        </p:spPr>
      </p:pic>
      <p:sp>
        <p:nvSpPr>
          <p:cNvPr id="17" name="L-Shape 16">
            <a:extLst>
              <a:ext uri="{FF2B5EF4-FFF2-40B4-BE49-F238E27FC236}">
                <a16:creationId xmlns:a16="http://schemas.microsoft.com/office/drawing/2014/main" xmlns="" id="{0B524432-8221-4B3B-A5ED-BF87DA346463}"/>
              </a:ext>
            </a:extLst>
          </p:cNvPr>
          <p:cNvSpPr/>
          <p:nvPr/>
        </p:nvSpPr>
        <p:spPr>
          <a:xfrm rot="2980876">
            <a:off x="4772943" y="2358910"/>
            <a:ext cx="3305505" cy="3240296"/>
          </a:xfrm>
          <a:prstGeom prst="corner">
            <a:avLst>
              <a:gd name="adj1" fmla="val 21992"/>
              <a:gd name="adj2" fmla="val 20599"/>
            </a:avLst>
          </a:prstGeom>
          <a:ln w="762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64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D6CC4A-E997-4E00-AEB4-43573FABE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8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УПИШИ &gt; &lt; =  </a:t>
            </a:r>
            <a:endParaRPr lang="en-US" sz="8000" b="1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E5864F-098C-4489-A310-B0E1FB55A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1816100"/>
            <a:ext cx="11049000" cy="42799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sr-Cyrl-RS" sz="6600" dirty="0"/>
              <a:t> </a:t>
            </a:r>
            <a:r>
              <a:rPr lang="sr-Cyrl-RS" sz="6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    6       1    3    5       7     2+4</a:t>
            </a:r>
          </a:p>
          <a:p>
            <a:pPr marL="45720" indent="0">
              <a:buNone/>
            </a:pPr>
            <a:r>
              <a:rPr lang="sr-Cyrl-RS" sz="6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7     2       4    2    3       3     5</a:t>
            </a:r>
            <a:r>
              <a:rPr lang="sr-Cyrl-RS" sz="66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-2</a:t>
            </a:r>
            <a:endParaRPr lang="sr-Cyrl-RS" sz="6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r>
              <a:rPr lang="sr-Cyrl-RS" sz="6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5     3       8    3    1       6     3</a:t>
            </a:r>
            <a:r>
              <a:rPr lang="sr-Cyrl-RS" sz="66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+4</a:t>
            </a:r>
            <a:endParaRPr lang="sr-Cyrl-RS" sz="6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r>
              <a:rPr lang="sr-Cyrl-RS" sz="6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8     8       8    7    6       2     8</a:t>
            </a:r>
            <a:r>
              <a:rPr lang="sr-Cyrl-RS" sz="66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-6</a:t>
            </a:r>
            <a:endParaRPr lang="en-US" sz="6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62F5310D-186C-4588-9E9C-A16391161E5D}"/>
              </a:ext>
            </a:extLst>
          </p:cNvPr>
          <p:cNvSpPr/>
          <p:nvPr/>
        </p:nvSpPr>
        <p:spPr>
          <a:xfrm>
            <a:off x="1295400" y="1965960"/>
            <a:ext cx="673100" cy="6248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8000" b="1" dirty="0">
                <a:solidFill>
                  <a:srgbClr val="000000">
                    <a:lumMod val="50000"/>
                    <a:lumOff val="50000"/>
                  </a:srgb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&lt;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2505416-3B2D-4EAD-A09F-B37BBB7EFC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9866" y="3041478"/>
            <a:ext cx="688908" cy="64013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1435814-D7D1-441D-9D87-9D8982F121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5230825"/>
            <a:ext cx="688908" cy="6401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D1F0EC1-5FB8-4385-B85F-13C29093BB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379" y="4175594"/>
            <a:ext cx="688908" cy="64013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F4C9B1C4-31A0-47DC-B561-C573D0ACF7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379" y="3070777"/>
            <a:ext cx="688908" cy="64013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E2DF2A50-50C8-4D11-91A0-EF506BE5D7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9866" y="5216743"/>
            <a:ext cx="688908" cy="64013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896B41CF-BB2C-4344-A6A6-B7C4D74DEE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8761" y="5216742"/>
            <a:ext cx="688908" cy="64013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96BADF63-7CD8-41D7-80D3-B74503A9FE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9866" y="4124643"/>
            <a:ext cx="688908" cy="64013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B40622C2-AC66-4BC6-83CD-74BFAFFB68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8761" y="4132053"/>
            <a:ext cx="688908" cy="64013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B32C268E-8FFF-45D6-A826-D2748B0DE8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8761" y="3033282"/>
            <a:ext cx="688908" cy="64013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D69AA63E-8369-45AA-B405-E9FAC3630A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9866" y="1958313"/>
            <a:ext cx="688908" cy="64013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36DB4614-E775-46D3-928B-7FF4F358F8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8761" y="1945702"/>
            <a:ext cx="688908" cy="64013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08766E9C-FE90-4E5C-BC84-71942774E8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0333" y="5230824"/>
            <a:ext cx="688908" cy="64013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E3396AFB-F74F-4B96-873E-0FBD8AAFEB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0333" y="4124643"/>
            <a:ext cx="688908" cy="64013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EA238A0C-9302-4496-A457-C47DF82215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0333" y="3060644"/>
            <a:ext cx="688908" cy="64013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68DD68DB-B124-46F1-9B28-11040A6C5F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0333" y="1965960"/>
            <a:ext cx="688908" cy="640135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CF1B0DAB-37FC-4000-BDE8-E97B698859A1}"/>
              </a:ext>
            </a:extLst>
          </p:cNvPr>
          <p:cNvSpPr/>
          <p:nvPr/>
        </p:nvSpPr>
        <p:spPr>
          <a:xfrm>
            <a:off x="4290762" y="1543645"/>
            <a:ext cx="6960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sr-Cyrl-RS" sz="8000" b="1" dirty="0">
                <a:solidFill>
                  <a:srgbClr val="000000">
                    <a:lumMod val="50000"/>
                    <a:lumOff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CA351205-5AFB-4DF4-AC27-9AC4C52BBC93}"/>
              </a:ext>
            </a:extLst>
          </p:cNvPr>
          <p:cNvSpPr/>
          <p:nvPr/>
        </p:nvSpPr>
        <p:spPr>
          <a:xfrm>
            <a:off x="5479450" y="1576695"/>
            <a:ext cx="6960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sr-Cyrl-RS" sz="8000" b="1" dirty="0">
                <a:solidFill>
                  <a:srgbClr val="000000">
                    <a:lumMod val="50000"/>
                    <a:lumOff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6DDF2E63-E291-4567-8E37-FBB29191D7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7994035" y="1151478"/>
            <a:ext cx="1725318" cy="2133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41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831</TotalTime>
  <Words>47</Words>
  <Application>Microsoft Office PowerPoint</Application>
  <PresentationFormat>Custom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Basis</vt:lpstr>
      <vt:lpstr>1  2  3  4  5  6  7  8</vt:lpstr>
      <vt:lpstr>УПИШИ &gt; &lt; =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Vidovic</dc:creator>
  <cp:lastModifiedBy>Dell</cp:lastModifiedBy>
  <cp:revision>23</cp:revision>
  <dcterms:created xsi:type="dcterms:W3CDTF">2020-03-27T19:41:59Z</dcterms:created>
  <dcterms:modified xsi:type="dcterms:W3CDTF">2020-04-08T10:42:25Z</dcterms:modified>
</cp:coreProperties>
</file>