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63" r:id="rId5"/>
    <p:sldId id="260" r:id="rId6"/>
    <p:sldId id="264" r:id="rId7"/>
    <p:sldId id="262" r:id="rId8"/>
    <p:sldId id="266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F63A53-1520-4E27-9018-E3C619C3E060}" type="datetimeFigureOut">
              <a:rPr lang="en-US" smtClean="0"/>
              <a:pPr/>
              <a:t>4/13/2020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3D5601-9451-49B0-AA24-4C5E390A9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0551"/>
            <a:ext cx="7543800" cy="2783682"/>
          </a:xfrm>
        </p:spPr>
        <p:txBody>
          <a:bodyPr>
            <a:normAutofit/>
          </a:bodyPr>
          <a:lstStyle/>
          <a:p>
            <a:pPr algn="ctr"/>
            <a:r>
              <a:rPr lang="bs-Cyrl-BA" dirty="0" smtClean="0"/>
              <a:t>ОСНОВИ ИНФОРМАТИКЕ</a:t>
            </a:r>
            <a:br>
              <a:rPr lang="bs-Cyrl-BA" dirty="0" smtClean="0"/>
            </a:br>
            <a:r>
              <a:rPr lang="bs-Cyrl-BA" dirty="0" smtClean="0"/>
              <a:t>6.РАЗРЕД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46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351"/>
            <a:ext cx="7772400" cy="1219199"/>
          </a:xfrm>
        </p:spPr>
        <p:txBody>
          <a:bodyPr/>
          <a:lstStyle/>
          <a:p>
            <a:pPr algn="ctr"/>
            <a:r>
              <a:rPr lang="bs-Cyrl-BA" dirty="0" smtClean="0"/>
              <a:t>ХВАЛА НА ПАЖЊИ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352800" y="1962150"/>
            <a:ext cx="2209800" cy="1828800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69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10997"/>
            <a:ext cx="8534400" cy="3394472"/>
          </a:xfrm>
        </p:spPr>
        <p:txBody>
          <a:bodyPr>
            <a:normAutofit fontScale="92500" lnSpcReduction="10000"/>
          </a:bodyPr>
          <a:lstStyle/>
          <a:p>
            <a:r>
              <a:rPr lang="bs-Cyrl-BA" dirty="0" smtClean="0"/>
              <a:t>Листе за набрајање се користе приликом креирања разних пописа и набрајања у документу</a:t>
            </a:r>
            <a:r>
              <a:rPr lang="en-US" dirty="0" smtClean="0"/>
              <a:t> </a:t>
            </a:r>
            <a:r>
              <a:rPr lang="sr-Cyrl-RS" dirty="0" smtClean="0"/>
              <a:t>(нпр. уколико правите списак ученика који су рјешили задаћу из основа информатике)</a:t>
            </a:r>
            <a:r>
              <a:rPr lang="bs-Cyrl-BA" dirty="0" smtClean="0"/>
              <a:t>. Ознаке које вам притом стоје на располагању су: </a:t>
            </a:r>
          </a:p>
          <a:p>
            <a:pPr marL="571500" indent="-457200">
              <a:buFont typeface="+mj-lt"/>
              <a:buAutoNum type="arabicPeriod"/>
            </a:pPr>
            <a:r>
              <a:rPr lang="bs-Cyrl-BA" dirty="0" smtClean="0"/>
              <a:t>  БРОЈЕВИ</a:t>
            </a:r>
          </a:p>
          <a:p>
            <a:pPr marL="571500" indent="-457200">
              <a:buFont typeface="+mj-lt"/>
              <a:buAutoNum type="alphaUcPeriod"/>
            </a:pPr>
            <a:r>
              <a:rPr lang="bs-Cyrl-BA" dirty="0" smtClean="0"/>
              <a:t>  СЛОВА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bs-Cyrl-BA" dirty="0" smtClean="0"/>
              <a:t>РАЗНЕ ГРАФИЧКЕ ОЗНАКЕ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    </a:t>
            </a:r>
            <a:r>
              <a:rPr lang="bs-Cyrl-BA" dirty="0" smtClean="0"/>
              <a:t>СЛИКЕ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s-Cyrl-BA" sz="3200" dirty="0" smtClean="0"/>
              <a:t>ПОСТАВЉАЊЕ И УКЛАЊАЊЕ ТАЧАКА ЗА НАБРАЈАЊЕ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3415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13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84582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276350"/>
            <a:ext cx="2781688" cy="16764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3257550"/>
            <a:ext cx="2781688" cy="15051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30160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85344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504950"/>
            <a:ext cx="2871462" cy="15157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006" y="3291266"/>
            <a:ext cx="2900012" cy="14902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3039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854526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276350"/>
            <a:ext cx="2953597" cy="17969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95" y="3181350"/>
            <a:ext cx="3059205" cy="19199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2303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2202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1123950"/>
            <a:ext cx="2006375" cy="27148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123950"/>
            <a:ext cx="2819400" cy="2590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3838847"/>
            <a:ext cx="549445" cy="8665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4453" y="3733800"/>
            <a:ext cx="533400" cy="7017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69333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418" y="1047751"/>
            <a:ext cx="2687783" cy="1676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4063" y="1047750"/>
            <a:ext cx="4633137" cy="367543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Cyrl-BA" dirty="0" smtClean="0"/>
              <a:t>ЗА РАДОЗНАЛЕ УЧЕНИКЕ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1" y="3033523"/>
            <a:ext cx="2667000" cy="17480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278021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s-Cyrl-BA" sz="3600" dirty="0" smtClean="0"/>
              <a:t>УРАДИТЕ ВЈЕЖБУ </a:t>
            </a:r>
            <a:r>
              <a:rPr lang="bs-Cyrl-BA" sz="3600" b="1" dirty="0" smtClean="0"/>
              <a:t>4.6 </a:t>
            </a:r>
            <a:r>
              <a:rPr lang="bs-Cyrl-BA" sz="3600" dirty="0" smtClean="0"/>
              <a:t> КОЈА СЕ НАЛАЗИ НА </a:t>
            </a:r>
            <a:r>
              <a:rPr lang="bs-Cyrl-BA" sz="3600" b="1" dirty="0" smtClean="0"/>
              <a:t>75</a:t>
            </a:r>
            <a:r>
              <a:rPr lang="bs-Cyrl-BA" sz="3600" dirty="0" smtClean="0"/>
              <a:t>.СТРАНИЦИ ВАШЕГ УЏБЕНИКА</a:t>
            </a:r>
          </a:p>
          <a:p>
            <a:pPr algn="ctr"/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Cyrl-BA" dirty="0" smtClean="0"/>
              <a:t>ЗАДАЋА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629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456</TotalTime>
  <Words>73</Words>
  <Application>Microsoft Office PowerPoint</Application>
  <PresentationFormat>On-screen Show (16:9)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ОСНОВИ ИНФОРМАТИКЕ 6.РАЗРЕД</vt:lpstr>
      <vt:lpstr>ПОСТАВЉАЊЕ И УКЛАЊАЊЕ ТАЧАКА ЗА НАБРАЈАЊЕ</vt:lpstr>
      <vt:lpstr>Slide 3</vt:lpstr>
      <vt:lpstr>Slide 4</vt:lpstr>
      <vt:lpstr>Slide 5</vt:lpstr>
      <vt:lpstr>Slide 6</vt:lpstr>
      <vt:lpstr>Slide 7</vt:lpstr>
      <vt:lpstr>ЗА РАДОЗНАЛЕ УЧЕНИКЕ</vt:lpstr>
      <vt:lpstr>ЗАДАЋА</vt:lpstr>
      <vt:lpstr>ХВАЛА НА ПАЖЊИ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ИНФОРМАТИКЕ 6.РАЗРЕД</dc:title>
  <dc:creator>VB</dc:creator>
  <cp:lastModifiedBy>Aleksandra Stankovic</cp:lastModifiedBy>
  <cp:revision>21</cp:revision>
  <dcterms:created xsi:type="dcterms:W3CDTF">2020-03-31T12:19:02Z</dcterms:created>
  <dcterms:modified xsi:type="dcterms:W3CDTF">2020-04-13T06:17:55Z</dcterms:modified>
</cp:coreProperties>
</file>