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75" r:id="rId2"/>
    <p:sldId id="259" r:id="rId3"/>
    <p:sldId id="260" r:id="rId4"/>
    <p:sldId id="261" r:id="rId5"/>
    <p:sldId id="265" r:id="rId6"/>
    <p:sldId id="271" r:id="rId7"/>
    <p:sldId id="272" r:id="rId8"/>
    <p:sldId id="273" r:id="rId9"/>
    <p:sldId id="274" r:id="rId10"/>
  </p:sldIdLst>
  <p:sldSz cx="9144000" cy="6858000" type="screen4x3"/>
  <p:notesSz cx="6761163" cy="99425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FC6FF-927F-46A1-B098-8A1798550BE5}" type="datetimeFigureOut">
              <a:rPr lang="sr-Latn-BA" smtClean="0"/>
              <a:t>18.3.2020.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BB085-338D-403D-8DBD-FACCC097FD2F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2711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B085-338D-403D-8DBD-FACCC097FD2F}" type="slidenum">
              <a:rPr lang="sr-Latn-BA" smtClean="0"/>
              <a:t>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3473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18.3.2020.</a:t>
            </a:fld>
            <a:endParaRPr lang="sr-Latn-B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18.3.2020.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18.3.2020.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18.3.2020.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18.3.2020.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18.3.2020.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18.3.2020.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18.3.2020.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18.3.2020.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18.3.2020.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18.3.2020.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88C1E10-66D6-4EE2-B1D8-2F2DE4AC701D}" type="datetimeFigureOut">
              <a:rPr lang="sr-Latn-BA" smtClean="0"/>
              <a:t>18.3.2020.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r-Latn-B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 smtClean="0"/>
              <a:t>  СИСТЕМ ОРГАНА</a:t>
            </a:r>
          </a:p>
          <a:p>
            <a:pPr marL="0" indent="0">
              <a:buNone/>
            </a:pPr>
            <a:r>
              <a:rPr lang="sr-Cyrl-BA" dirty="0" smtClean="0"/>
              <a:t> ЗА ЦИРКУЛАЦИЈУ</a:t>
            </a:r>
            <a:endParaRPr lang="sr-Latn-B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5364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2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/>
          <a:lstStyle/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 smtClean="0"/>
              <a:t>Циркулаторни ситем је:</a:t>
            </a:r>
          </a:p>
          <a:p>
            <a:pPr marL="0" indent="0">
              <a:buNone/>
            </a:pPr>
            <a:r>
              <a:rPr lang="sr-Cyrl-BA" dirty="0" smtClean="0"/>
              <a:t>-транспортно средство</a:t>
            </a:r>
            <a:endParaRPr lang="sr-Cyrl-BA" dirty="0"/>
          </a:p>
          <a:p>
            <a:pPr marL="0" indent="0">
              <a:buNone/>
            </a:pPr>
            <a:r>
              <a:rPr lang="sr-Cyrl-BA" dirty="0" smtClean="0"/>
              <a:t>-учествује у терморегулацији </a:t>
            </a:r>
          </a:p>
          <a:p>
            <a:pPr marL="0" indent="0">
              <a:buNone/>
            </a:pPr>
            <a:r>
              <a:rPr lang="sr-Cyrl-BA" dirty="0" smtClean="0"/>
              <a:t>-одбрамбени систем</a:t>
            </a:r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smtClean="0"/>
              <a:t>Чине га</a:t>
            </a:r>
            <a:r>
              <a:rPr lang="sr-Latn-RS" smtClean="0"/>
              <a:t>:</a:t>
            </a:r>
            <a:endParaRPr lang="sr-Latn-RS" dirty="0" smtClean="0"/>
          </a:p>
          <a:p>
            <a:pPr marL="0" indent="0">
              <a:buNone/>
            </a:pPr>
            <a:r>
              <a:rPr lang="sr-Cyrl-BA" dirty="0"/>
              <a:t> </a:t>
            </a:r>
            <a:r>
              <a:rPr lang="sr-Cyrl-BA" dirty="0" smtClean="0"/>
              <a:t>-СИСТЕМ ОРГАНА ЗА КРВОТОК</a:t>
            </a:r>
          </a:p>
          <a:p>
            <a:pPr marL="0" indent="0">
              <a:buNone/>
            </a:pPr>
            <a:r>
              <a:rPr lang="sr-Cyrl-BA" dirty="0"/>
              <a:t> </a:t>
            </a:r>
            <a:r>
              <a:rPr lang="sr-Cyrl-BA" dirty="0" smtClean="0"/>
              <a:t>-ЛИМФНИ СИСТЕМ</a:t>
            </a:r>
          </a:p>
          <a:p>
            <a:endParaRPr lang="sr-Latn-B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63038"/>
            <a:ext cx="3779912" cy="459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dirty="0" smtClean="0"/>
              <a:t>Систем органа за крвоток чине</a:t>
            </a:r>
            <a:r>
              <a:rPr lang="sr-Latn-RS" dirty="0" smtClean="0"/>
              <a:t>:</a:t>
            </a:r>
            <a:endParaRPr lang="sr-Cyrl-BA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     -</a:t>
            </a:r>
            <a:r>
              <a:rPr lang="sr-Cyrl-BA" dirty="0" smtClean="0"/>
              <a:t>СРЦЕ</a:t>
            </a:r>
            <a:endParaRPr lang="sr-Latn-RS" dirty="0" smtClean="0"/>
          </a:p>
          <a:p>
            <a:pPr marL="0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 -</a:t>
            </a:r>
            <a:r>
              <a:rPr lang="sr-Cyrl-BA" dirty="0" smtClean="0"/>
              <a:t>КРВНИ СУДОВИ</a:t>
            </a:r>
            <a:endParaRPr lang="sr-Latn-RS" dirty="0" smtClean="0"/>
          </a:p>
          <a:p>
            <a:pPr marL="0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 -</a:t>
            </a:r>
            <a:r>
              <a:rPr lang="sr-Cyrl-BA" dirty="0" smtClean="0"/>
              <a:t>КРВ</a:t>
            </a:r>
            <a:endParaRPr lang="sr-Latn-B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491880" cy="680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1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sr-Cyrl-BA" dirty="0" smtClean="0"/>
              <a:t>КРВ је специјализовано течно ткиво састављено од крвне плазме и крвних ћелија</a:t>
            </a:r>
            <a:endParaRPr lang="sr-Latn-RS" dirty="0" smtClean="0"/>
          </a:p>
          <a:p>
            <a:r>
              <a:rPr lang="sr-Cyrl-BA" dirty="0" smtClean="0"/>
              <a:t>Крвна плазма је прозирна жућкаста течност</a:t>
            </a:r>
            <a:endParaRPr lang="sr-Latn-RS" dirty="0" smtClean="0"/>
          </a:p>
          <a:p>
            <a:r>
              <a:rPr lang="sr-Cyrl-BA" dirty="0" smtClean="0"/>
              <a:t>Крвне ћелије су:</a:t>
            </a:r>
          </a:p>
          <a:p>
            <a:pPr marL="0" indent="0">
              <a:buNone/>
            </a:pPr>
            <a:r>
              <a:rPr lang="sr-Cyrl-BA" dirty="0"/>
              <a:t> </a:t>
            </a:r>
            <a:r>
              <a:rPr lang="sr-Cyrl-BA" dirty="0" smtClean="0"/>
              <a:t>    -црвене крвне ћелије - ЕРИТРОЦИТИ</a:t>
            </a:r>
          </a:p>
          <a:p>
            <a:pPr marL="0" indent="0">
              <a:buNone/>
            </a:pPr>
            <a:r>
              <a:rPr lang="sr-Cyrl-BA" dirty="0"/>
              <a:t> </a:t>
            </a:r>
            <a:r>
              <a:rPr lang="sr-Cyrl-BA" dirty="0" smtClean="0"/>
              <a:t>    -бијеле крвне ћелије - ЛЕУКОЦИТИ</a:t>
            </a:r>
          </a:p>
          <a:p>
            <a:pPr marL="0" indent="0">
              <a:buNone/>
            </a:pPr>
            <a:r>
              <a:rPr lang="sr-Cyrl-BA" dirty="0"/>
              <a:t> </a:t>
            </a:r>
            <a:r>
              <a:rPr lang="sr-Cyrl-BA" dirty="0" smtClean="0"/>
              <a:t>    -крвне плочице - ТРОМБОЦИТИ</a:t>
            </a:r>
            <a:endParaRPr lang="sr-Latn-R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2699792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6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35496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 smtClean="0"/>
              <a:t/>
            </a:r>
            <a:br>
              <a:rPr lang="sr-Cyrl-BA" dirty="0" smtClean="0"/>
            </a:br>
            <a:endParaRPr lang="sr-Latn-B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38039"/>
            <a:ext cx="25431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3996445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86336"/>
            <a:ext cx="2448272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6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048712"/>
          </a:xfrm>
        </p:spPr>
        <p:txBody>
          <a:bodyPr/>
          <a:lstStyle/>
          <a:p>
            <a:r>
              <a:rPr lang="sr-Cyrl-BA" dirty="0" smtClean="0"/>
              <a:t>Срце је главни орган кардиоваскуларног система</a:t>
            </a:r>
          </a:p>
          <a:p>
            <a:r>
              <a:rPr lang="sr-Cyrl-BA" dirty="0" smtClean="0"/>
              <a:t>Одржава стално кружење крви</a:t>
            </a:r>
          </a:p>
          <a:p>
            <a:r>
              <a:rPr lang="sr-Cyrl-BA" dirty="0" smtClean="0"/>
              <a:t>Грађено је од двије преткоморе и двије коморе</a:t>
            </a:r>
            <a:endParaRPr lang="sr-Latn-RS" dirty="0" smtClean="0"/>
          </a:p>
          <a:p>
            <a:r>
              <a:rPr lang="sr-Cyrl-BA" dirty="0" smtClean="0"/>
              <a:t>Кисеоником и храњивим материјама срце се снабдијева  преко коронарног крвотока</a:t>
            </a:r>
            <a:endParaRPr lang="sr-Latn-B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28" y="3284984"/>
            <a:ext cx="256028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3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688672"/>
          </a:xfrm>
        </p:spPr>
        <p:txBody>
          <a:bodyPr/>
          <a:lstStyle/>
          <a:p>
            <a:r>
              <a:rPr lang="sr-Cyrl-BA" dirty="0" smtClean="0"/>
              <a:t>Крвни судови су</a:t>
            </a:r>
            <a:r>
              <a:rPr lang="sr-Latn-RS" dirty="0" smtClean="0"/>
              <a:t>:</a:t>
            </a:r>
            <a:endParaRPr lang="sr-Latn-BA" dirty="0"/>
          </a:p>
          <a:p>
            <a:pPr marL="137160" indent="0">
              <a:buNone/>
            </a:pPr>
            <a:r>
              <a:rPr lang="sr-Latn-RS" dirty="0" smtClean="0"/>
              <a:t> -</a:t>
            </a:r>
            <a:r>
              <a:rPr lang="sr-Cyrl-BA" dirty="0" smtClean="0"/>
              <a:t>АРТЕРИЈЕ </a:t>
            </a:r>
            <a:r>
              <a:rPr lang="sr-Latn-RS" dirty="0" smtClean="0"/>
              <a:t>-</a:t>
            </a:r>
            <a:r>
              <a:rPr lang="sr-Cyrl-BA" dirty="0" smtClean="0"/>
              <a:t> одводе крв од срца</a:t>
            </a:r>
            <a:endParaRPr lang="sr-Latn-RS" dirty="0" smtClean="0"/>
          </a:p>
          <a:p>
            <a:pPr marL="137160" indent="0">
              <a:buNone/>
            </a:pPr>
            <a:r>
              <a:rPr lang="sr-Latn-RS" dirty="0" smtClean="0"/>
              <a:t> -</a:t>
            </a:r>
            <a:r>
              <a:rPr lang="sr-Cyrl-BA" dirty="0" smtClean="0"/>
              <a:t>ВЕНЕ </a:t>
            </a:r>
            <a:r>
              <a:rPr lang="sr-Latn-RS" dirty="0" smtClean="0"/>
              <a:t>-</a:t>
            </a:r>
            <a:r>
              <a:rPr lang="sr-Cyrl-BA" dirty="0" smtClean="0"/>
              <a:t> доводе крв ка срцу</a:t>
            </a:r>
            <a:endParaRPr lang="sr-Latn-RS" dirty="0" smtClean="0"/>
          </a:p>
          <a:p>
            <a:pPr marL="137160" indent="0">
              <a:buNone/>
            </a:pPr>
            <a:r>
              <a:rPr lang="sr-Latn-RS" dirty="0" smtClean="0"/>
              <a:t> -</a:t>
            </a:r>
            <a:r>
              <a:rPr lang="sr-Cyrl-BA" dirty="0" smtClean="0"/>
              <a:t>КАПИЛАРИ </a:t>
            </a:r>
            <a:r>
              <a:rPr lang="sr-Latn-RS" dirty="0" smtClean="0"/>
              <a:t>-</a:t>
            </a:r>
            <a:r>
              <a:rPr lang="sr-Cyrl-BA" dirty="0" smtClean="0"/>
              <a:t> повезују завршне артерије са почетним венским судовима и граде капиларну мрежу</a:t>
            </a:r>
            <a:endParaRPr lang="sr-Latn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43" y="3501008"/>
            <a:ext cx="702945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9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Лимфни </a:t>
            </a:r>
            <a:r>
              <a:rPr lang="sr-Cyrl-BA" dirty="0"/>
              <a:t>систем </a:t>
            </a:r>
            <a:r>
              <a:rPr lang="sr-Cyrl-BA" dirty="0" smtClean="0"/>
              <a:t>чине</a:t>
            </a:r>
            <a:r>
              <a:rPr lang="sr-Latn-RS" dirty="0" smtClean="0"/>
              <a:t>:</a:t>
            </a:r>
          </a:p>
          <a:p>
            <a:endParaRPr lang="sr-Latn-RS" dirty="0" smtClean="0"/>
          </a:p>
          <a:p>
            <a:pPr marL="137160" indent="0">
              <a:buNone/>
            </a:pPr>
            <a:r>
              <a:rPr lang="sr-Latn-RS" dirty="0" smtClean="0"/>
              <a:t> -</a:t>
            </a:r>
            <a:r>
              <a:rPr lang="sr-Cyrl-BA" dirty="0" smtClean="0"/>
              <a:t>МРЕЖА ЛИМФНИХ СУДОВА</a:t>
            </a:r>
          </a:p>
          <a:p>
            <a:pPr marL="137160" indent="0">
              <a:buNone/>
            </a:pPr>
            <a:r>
              <a:rPr lang="sr-Latn-RS" dirty="0" smtClean="0"/>
              <a:t> -</a:t>
            </a:r>
            <a:r>
              <a:rPr lang="sr-Cyrl-BA" dirty="0" smtClean="0"/>
              <a:t>ЛИМФА</a:t>
            </a:r>
            <a:endParaRPr lang="sr-Latn-RS" dirty="0" smtClean="0"/>
          </a:p>
          <a:p>
            <a:pPr marL="137160" indent="0">
              <a:buNone/>
            </a:pPr>
            <a:r>
              <a:rPr lang="sr-Latn-RS" dirty="0" smtClean="0"/>
              <a:t> -</a:t>
            </a:r>
            <a:r>
              <a:rPr lang="sr-Cyrl-BA" dirty="0" smtClean="0"/>
              <a:t>ЛИМФНИ ОРГАНИ</a:t>
            </a:r>
            <a:endParaRPr lang="sr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708920"/>
            <a:ext cx="2809875" cy="38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07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ЗАДАЦИ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dirty="0" smtClean="0"/>
              <a:t>Научити и укратко описати:</a:t>
            </a:r>
          </a:p>
          <a:p>
            <a:r>
              <a:rPr lang="sr-Cyrl-BA" dirty="0" smtClean="0"/>
              <a:t>Грађу и функцију крви и крвних ћелија</a:t>
            </a:r>
            <a:r>
              <a:rPr lang="sr-Latn-RS" dirty="0" smtClean="0"/>
              <a:t>, </a:t>
            </a:r>
            <a:r>
              <a:rPr lang="sr-Cyrl-BA" dirty="0" smtClean="0"/>
              <a:t>срца и крвних судова, лимфе, лимфних судова и лимфних органа.</a:t>
            </a:r>
            <a:endParaRPr lang="sr-Latn-RS" dirty="0" smtClean="0"/>
          </a:p>
          <a:p>
            <a:r>
              <a:rPr lang="sr-Cyrl-BA" dirty="0" smtClean="0"/>
              <a:t>Шта је хематопоеза?</a:t>
            </a:r>
            <a:endParaRPr lang="sr-Latn-RS" dirty="0" smtClean="0"/>
          </a:p>
          <a:p>
            <a:r>
              <a:rPr lang="sr-Cyrl-BA" dirty="0" smtClean="0"/>
              <a:t>Шта је пулс?</a:t>
            </a:r>
          </a:p>
          <a:p>
            <a:r>
              <a:rPr lang="sr-Cyrl-BA" dirty="0" smtClean="0"/>
              <a:t>Шта је крвни притисак?</a:t>
            </a:r>
            <a:endParaRPr lang="sr-Latn-RS" dirty="0" smtClean="0"/>
          </a:p>
          <a:p>
            <a:r>
              <a:rPr lang="sr-Cyrl-BA" dirty="0" smtClean="0"/>
              <a:t>Шта је плућна циркулација или мали крвоток?</a:t>
            </a:r>
            <a:endParaRPr lang="sr-Latn-RS" dirty="0" smtClean="0"/>
          </a:p>
          <a:p>
            <a:r>
              <a:rPr lang="sr-Cyrl-BA" dirty="0" smtClean="0"/>
              <a:t>Шта је системска циркулација или велики крвоток?</a:t>
            </a:r>
            <a:endParaRPr lang="sr-Latn-BA" dirty="0" smtClean="0"/>
          </a:p>
          <a:p>
            <a:endParaRPr lang="sr-Latn-RS" dirty="0" smtClean="0"/>
          </a:p>
          <a:p>
            <a:pPr marL="137160" indent="0">
              <a:buNone/>
            </a:pPr>
            <a:r>
              <a:rPr lang="sr-Latn-RS" dirty="0" smtClean="0"/>
              <a:t>-</a:t>
            </a:r>
            <a:r>
              <a:rPr lang="sr-Cyrl-BA" dirty="0" smtClean="0"/>
              <a:t>Биологија за 9. разред основне школе од 84. до 90. стране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8717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1190</TotalTime>
  <Words>242</Words>
  <Application>Microsoft Office PowerPoint</Application>
  <PresentationFormat>On-screen Show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Executive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ЗАДАЦИ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</dc:creator>
  <cp:lastModifiedBy>Goran</cp:lastModifiedBy>
  <cp:revision>48</cp:revision>
  <cp:lastPrinted>2020-03-17T15:39:04Z</cp:lastPrinted>
  <dcterms:created xsi:type="dcterms:W3CDTF">2020-03-16T15:43:33Z</dcterms:created>
  <dcterms:modified xsi:type="dcterms:W3CDTF">2020-03-18T12:29:02Z</dcterms:modified>
</cp:coreProperties>
</file>