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7" r:id="rId3"/>
    <p:sldId id="262" r:id="rId4"/>
    <p:sldId id="260" r:id="rId5"/>
    <p:sldId id="261" r:id="rId6"/>
    <p:sldId id="263"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0C987F-47BE-42CE-972D-C6EA9BAF3B89}" type="doc">
      <dgm:prSet loTypeId="urn:microsoft.com/office/officeart/2005/8/layout/pList2" loCatId="list" qsTypeId="urn:microsoft.com/office/officeart/2005/8/quickstyle/simple1" qsCatId="simple" csTypeId="urn:microsoft.com/office/officeart/2005/8/colors/accent1_2" csCatId="accent1" phldr="1"/>
      <dgm:spPr/>
    </dgm:pt>
    <dgm:pt modelId="{430021D0-EF68-4ACB-B756-220D9370CA4C}">
      <dgm:prSet phldrT="[Text]"/>
      <dgm:spPr/>
      <dgm:t>
        <a:bodyPr/>
        <a:lstStyle/>
        <a:p>
          <a:r>
            <a:rPr lang="sr-Latn-RS" dirty="0"/>
            <a:t>Do you get enough sleep?How much sleep do you usually have at night?</a:t>
          </a:r>
          <a:endParaRPr lang="en-US" dirty="0"/>
        </a:p>
      </dgm:t>
    </dgm:pt>
    <dgm:pt modelId="{721041EE-344F-404B-AB1F-EEB04E103BC6}" type="parTrans" cxnId="{3FC5370F-9FEF-47EC-ADC2-AE37DBD67AC6}">
      <dgm:prSet/>
      <dgm:spPr/>
      <dgm:t>
        <a:bodyPr/>
        <a:lstStyle/>
        <a:p>
          <a:endParaRPr lang="en-US"/>
        </a:p>
      </dgm:t>
    </dgm:pt>
    <dgm:pt modelId="{3E3E9A20-F6AA-4535-B68F-696CAD1FB31C}" type="sibTrans" cxnId="{3FC5370F-9FEF-47EC-ADC2-AE37DBD67AC6}">
      <dgm:prSet/>
      <dgm:spPr/>
      <dgm:t>
        <a:bodyPr/>
        <a:lstStyle/>
        <a:p>
          <a:endParaRPr lang="en-US"/>
        </a:p>
      </dgm:t>
    </dgm:pt>
    <dgm:pt modelId="{2DDAAFF6-1D49-48C5-A70A-BC7A84B62DD7}">
      <dgm:prSet phldrT="[Text]"/>
      <dgm:spPr/>
      <dgm:t>
        <a:bodyPr/>
        <a:lstStyle/>
        <a:p>
          <a:r>
            <a:rPr lang="sr-Latn-RS" dirty="0"/>
            <a:t>How often do you use your computer?</a:t>
          </a:r>
          <a:endParaRPr lang="en-US" dirty="0"/>
        </a:p>
      </dgm:t>
    </dgm:pt>
    <dgm:pt modelId="{AECDA257-1226-4F05-85AD-7AAA4C8B1514}" type="parTrans" cxnId="{53AB0C56-274F-46A5-AB16-021FA5C98F16}">
      <dgm:prSet/>
      <dgm:spPr/>
      <dgm:t>
        <a:bodyPr/>
        <a:lstStyle/>
        <a:p>
          <a:endParaRPr lang="en-US"/>
        </a:p>
      </dgm:t>
    </dgm:pt>
    <dgm:pt modelId="{449E5696-053D-4F23-A4D1-AE9874B713F3}" type="sibTrans" cxnId="{53AB0C56-274F-46A5-AB16-021FA5C98F16}">
      <dgm:prSet/>
      <dgm:spPr/>
      <dgm:t>
        <a:bodyPr/>
        <a:lstStyle/>
        <a:p>
          <a:endParaRPr lang="en-US"/>
        </a:p>
      </dgm:t>
    </dgm:pt>
    <dgm:pt modelId="{9CF81CEB-C4C8-400F-B198-D3EBF6B511BB}">
      <dgm:prSet phldrT="[Text]"/>
      <dgm:spPr/>
      <dgm:t>
        <a:bodyPr/>
        <a:lstStyle/>
        <a:p>
          <a:r>
            <a:rPr lang="sr-Latn-RS" dirty="0"/>
            <a:t>How much time do you usually spend indoors?</a:t>
          </a:r>
          <a:endParaRPr lang="en-US" dirty="0"/>
        </a:p>
      </dgm:t>
    </dgm:pt>
    <dgm:pt modelId="{E387837E-4288-4135-942F-20558FE68BFA}" type="parTrans" cxnId="{211DA2FB-3E38-4FD1-9BC2-D6FA768B94AA}">
      <dgm:prSet/>
      <dgm:spPr/>
      <dgm:t>
        <a:bodyPr/>
        <a:lstStyle/>
        <a:p>
          <a:endParaRPr lang="en-US"/>
        </a:p>
      </dgm:t>
    </dgm:pt>
    <dgm:pt modelId="{1D0C2A11-B70D-4E5F-8E6C-D749456677A0}" type="sibTrans" cxnId="{211DA2FB-3E38-4FD1-9BC2-D6FA768B94AA}">
      <dgm:prSet/>
      <dgm:spPr/>
      <dgm:t>
        <a:bodyPr/>
        <a:lstStyle/>
        <a:p>
          <a:endParaRPr lang="en-US"/>
        </a:p>
      </dgm:t>
    </dgm:pt>
    <dgm:pt modelId="{228CC5EA-E126-4BA8-A527-F37609EF4853}" type="pres">
      <dgm:prSet presAssocID="{250C987F-47BE-42CE-972D-C6EA9BAF3B89}" presName="Name0" presStyleCnt="0">
        <dgm:presLayoutVars>
          <dgm:dir/>
          <dgm:resizeHandles val="exact"/>
        </dgm:presLayoutVars>
      </dgm:prSet>
      <dgm:spPr/>
    </dgm:pt>
    <dgm:pt modelId="{4396AA26-FD2F-4D83-A0AD-28BAA19128CC}" type="pres">
      <dgm:prSet presAssocID="{250C987F-47BE-42CE-972D-C6EA9BAF3B89}" presName="bkgdShp" presStyleLbl="alignAccFollowNode1" presStyleIdx="0" presStyleCnt="1"/>
      <dgm:spPr/>
    </dgm:pt>
    <dgm:pt modelId="{95814AD4-8D77-425E-A9A2-4918ED19272C}" type="pres">
      <dgm:prSet presAssocID="{250C987F-47BE-42CE-972D-C6EA9BAF3B89}" presName="linComp" presStyleCnt="0"/>
      <dgm:spPr/>
    </dgm:pt>
    <dgm:pt modelId="{1FD75918-666E-4FF1-8B24-4557E8757E02}" type="pres">
      <dgm:prSet presAssocID="{430021D0-EF68-4ACB-B756-220D9370CA4C}" presName="compNode" presStyleCnt="0"/>
      <dgm:spPr/>
    </dgm:pt>
    <dgm:pt modelId="{4B771C54-93D1-4F62-A1BF-3770E3CA2D2B}" type="pres">
      <dgm:prSet presAssocID="{430021D0-EF68-4ACB-B756-220D9370CA4C}" presName="node" presStyleLbl="node1" presStyleIdx="0" presStyleCnt="3">
        <dgm:presLayoutVars>
          <dgm:bulletEnabled val="1"/>
        </dgm:presLayoutVars>
      </dgm:prSet>
      <dgm:spPr/>
      <dgm:t>
        <a:bodyPr/>
        <a:lstStyle/>
        <a:p>
          <a:endParaRPr lang="en-US"/>
        </a:p>
      </dgm:t>
    </dgm:pt>
    <dgm:pt modelId="{C9845B6F-6ED2-4494-A24D-A57B6584C3F3}" type="pres">
      <dgm:prSet presAssocID="{430021D0-EF68-4ACB-B756-220D9370CA4C}" presName="invisiNode" presStyleLbl="node1" presStyleIdx="0" presStyleCnt="3"/>
      <dgm:spPr/>
    </dgm:pt>
    <dgm:pt modelId="{C63A2EF5-455F-4CE9-B20C-FB871092FCAE}" type="pres">
      <dgm:prSet presAssocID="{430021D0-EF68-4ACB-B756-220D9370CA4C}"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5000" b="-105000"/>
          </a:stretch>
        </a:blipFill>
      </dgm:spPr>
    </dgm:pt>
    <dgm:pt modelId="{2C95B3C4-30B5-4EA7-AC46-3CC0BD6EDFCE}" type="pres">
      <dgm:prSet presAssocID="{3E3E9A20-F6AA-4535-B68F-696CAD1FB31C}" presName="sibTrans" presStyleLbl="sibTrans2D1" presStyleIdx="0" presStyleCnt="0"/>
      <dgm:spPr/>
      <dgm:t>
        <a:bodyPr/>
        <a:lstStyle/>
        <a:p>
          <a:endParaRPr lang="en-US"/>
        </a:p>
      </dgm:t>
    </dgm:pt>
    <dgm:pt modelId="{3368716E-04EE-43E7-95BC-6F33D3139EA7}" type="pres">
      <dgm:prSet presAssocID="{2DDAAFF6-1D49-48C5-A70A-BC7A84B62DD7}" presName="compNode" presStyleCnt="0"/>
      <dgm:spPr/>
    </dgm:pt>
    <dgm:pt modelId="{76EE30A4-AE9F-4CE4-AB3B-BFD158EE4173}" type="pres">
      <dgm:prSet presAssocID="{2DDAAFF6-1D49-48C5-A70A-BC7A84B62DD7}" presName="node" presStyleLbl="node1" presStyleIdx="1" presStyleCnt="3">
        <dgm:presLayoutVars>
          <dgm:bulletEnabled val="1"/>
        </dgm:presLayoutVars>
      </dgm:prSet>
      <dgm:spPr/>
      <dgm:t>
        <a:bodyPr/>
        <a:lstStyle/>
        <a:p>
          <a:endParaRPr lang="en-US"/>
        </a:p>
      </dgm:t>
    </dgm:pt>
    <dgm:pt modelId="{F2D38ABD-C0BA-4CF9-8ADD-295411DD1600}" type="pres">
      <dgm:prSet presAssocID="{2DDAAFF6-1D49-48C5-A70A-BC7A84B62DD7}" presName="invisiNode" presStyleLbl="node1" presStyleIdx="1" presStyleCnt="3"/>
      <dgm:spPr/>
    </dgm:pt>
    <dgm:pt modelId="{6CB6C6D1-9469-4E40-872E-4F39CC22CB2B}" type="pres">
      <dgm:prSet presAssocID="{2DDAAFF6-1D49-48C5-A70A-BC7A84B62DD7}"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5000" b="-35000"/>
          </a:stretch>
        </a:blipFill>
      </dgm:spPr>
    </dgm:pt>
    <dgm:pt modelId="{9EF1C39C-A1C0-40D7-86B5-AAA888A8D478}" type="pres">
      <dgm:prSet presAssocID="{449E5696-053D-4F23-A4D1-AE9874B713F3}" presName="sibTrans" presStyleLbl="sibTrans2D1" presStyleIdx="0" presStyleCnt="0"/>
      <dgm:spPr/>
      <dgm:t>
        <a:bodyPr/>
        <a:lstStyle/>
        <a:p>
          <a:endParaRPr lang="en-US"/>
        </a:p>
      </dgm:t>
    </dgm:pt>
    <dgm:pt modelId="{27E4DEF0-3887-4D67-BCF3-DF80E1ED138B}" type="pres">
      <dgm:prSet presAssocID="{9CF81CEB-C4C8-400F-B198-D3EBF6B511BB}" presName="compNode" presStyleCnt="0"/>
      <dgm:spPr/>
    </dgm:pt>
    <dgm:pt modelId="{40E122AA-93D5-4741-B543-C55F5CF2A79A}" type="pres">
      <dgm:prSet presAssocID="{9CF81CEB-C4C8-400F-B198-D3EBF6B511BB}" presName="node" presStyleLbl="node1" presStyleIdx="2" presStyleCnt="3">
        <dgm:presLayoutVars>
          <dgm:bulletEnabled val="1"/>
        </dgm:presLayoutVars>
      </dgm:prSet>
      <dgm:spPr/>
      <dgm:t>
        <a:bodyPr/>
        <a:lstStyle/>
        <a:p>
          <a:endParaRPr lang="en-US"/>
        </a:p>
      </dgm:t>
    </dgm:pt>
    <dgm:pt modelId="{892A5123-B700-4E83-96F6-52D422D11910}" type="pres">
      <dgm:prSet presAssocID="{9CF81CEB-C4C8-400F-B198-D3EBF6B511BB}" presName="invisiNode" presStyleLbl="node1" presStyleIdx="2" presStyleCnt="3"/>
      <dgm:spPr/>
    </dgm:pt>
    <dgm:pt modelId="{D46DEBCE-A3DB-4E54-95C5-43BA22D81C5C}" type="pres">
      <dgm:prSet presAssocID="{9CF81CEB-C4C8-400F-B198-D3EBF6B511BB}" presName="imagNode" presStyleLbl="fgImgPlace1" presStyleIdx="2" presStyleCnt="3"/>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t="-33000" b="-33000"/>
          </a:stretch>
        </a:blipFill>
      </dgm:spPr>
    </dgm:pt>
  </dgm:ptLst>
  <dgm:cxnLst>
    <dgm:cxn modelId="{3D20153B-46D8-4A1B-B3B5-11FFF3E6FBF4}" type="presOf" srcId="{3E3E9A20-F6AA-4535-B68F-696CAD1FB31C}" destId="{2C95B3C4-30B5-4EA7-AC46-3CC0BD6EDFCE}" srcOrd="0" destOrd="0" presId="urn:microsoft.com/office/officeart/2005/8/layout/pList2"/>
    <dgm:cxn modelId="{A61D420E-059F-4694-A2D4-25B8DDB272E0}" type="presOf" srcId="{449E5696-053D-4F23-A4D1-AE9874B713F3}" destId="{9EF1C39C-A1C0-40D7-86B5-AAA888A8D478}" srcOrd="0" destOrd="0" presId="urn:microsoft.com/office/officeart/2005/8/layout/pList2"/>
    <dgm:cxn modelId="{48039089-09BB-42E7-AFA9-C2EE1E3446A7}" type="presOf" srcId="{250C987F-47BE-42CE-972D-C6EA9BAF3B89}" destId="{228CC5EA-E126-4BA8-A527-F37609EF4853}" srcOrd="0" destOrd="0" presId="urn:microsoft.com/office/officeart/2005/8/layout/pList2"/>
    <dgm:cxn modelId="{3FC5370F-9FEF-47EC-ADC2-AE37DBD67AC6}" srcId="{250C987F-47BE-42CE-972D-C6EA9BAF3B89}" destId="{430021D0-EF68-4ACB-B756-220D9370CA4C}" srcOrd="0" destOrd="0" parTransId="{721041EE-344F-404B-AB1F-EEB04E103BC6}" sibTransId="{3E3E9A20-F6AA-4535-B68F-696CAD1FB31C}"/>
    <dgm:cxn modelId="{75CD204A-ABD4-42B4-8288-55AE0F7E83CB}" type="presOf" srcId="{2DDAAFF6-1D49-48C5-A70A-BC7A84B62DD7}" destId="{76EE30A4-AE9F-4CE4-AB3B-BFD158EE4173}" srcOrd="0" destOrd="0" presId="urn:microsoft.com/office/officeart/2005/8/layout/pList2"/>
    <dgm:cxn modelId="{20BBAFC2-35B4-4FA1-9A8E-9EACEC21E543}" type="presOf" srcId="{430021D0-EF68-4ACB-B756-220D9370CA4C}" destId="{4B771C54-93D1-4F62-A1BF-3770E3CA2D2B}" srcOrd="0" destOrd="0" presId="urn:microsoft.com/office/officeart/2005/8/layout/pList2"/>
    <dgm:cxn modelId="{8F4AD56B-5CB0-4FE1-99DA-7F959EBFB1FD}" type="presOf" srcId="{9CF81CEB-C4C8-400F-B198-D3EBF6B511BB}" destId="{40E122AA-93D5-4741-B543-C55F5CF2A79A}" srcOrd="0" destOrd="0" presId="urn:microsoft.com/office/officeart/2005/8/layout/pList2"/>
    <dgm:cxn modelId="{211DA2FB-3E38-4FD1-9BC2-D6FA768B94AA}" srcId="{250C987F-47BE-42CE-972D-C6EA9BAF3B89}" destId="{9CF81CEB-C4C8-400F-B198-D3EBF6B511BB}" srcOrd="2" destOrd="0" parTransId="{E387837E-4288-4135-942F-20558FE68BFA}" sibTransId="{1D0C2A11-B70D-4E5F-8E6C-D749456677A0}"/>
    <dgm:cxn modelId="{53AB0C56-274F-46A5-AB16-021FA5C98F16}" srcId="{250C987F-47BE-42CE-972D-C6EA9BAF3B89}" destId="{2DDAAFF6-1D49-48C5-A70A-BC7A84B62DD7}" srcOrd="1" destOrd="0" parTransId="{AECDA257-1226-4F05-85AD-7AAA4C8B1514}" sibTransId="{449E5696-053D-4F23-A4D1-AE9874B713F3}"/>
    <dgm:cxn modelId="{44B9EEA6-35E9-4528-87FA-5DC9AC4D2672}" type="presParOf" srcId="{228CC5EA-E126-4BA8-A527-F37609EF4853}" destId="{4396AA26-FD2F-4D83-A0AD-28BAA19128CC}" srcOrd="0" destOrd="0" presId="urn:microsoft.com/office/officeart/2005/8/layout/pList2"/>
    <dgm:cxn modelId="{C34155AE-136D-4792-B9CB-D11E6FAFA88E}" type="presParOf" srcId="{228CC5EA-E126-4BA8-A527-F37609EF4853}" destId="{95814AD4-8D77-425E-A9A2-4918ED19272C}" srcOrd="1" destOrd="0" presId="urn:microsoft.com/office/officeart/2005/8/layout/pList2"/>
    <dgm:cxn modelId="{BFEB8568-438D-4F4A-9A0C-425D98CC20A8}" type="presParOf" srcId="{95814AD4-8D77-425E-A9A2-4918ED19272C}" destId="{1FD75918-666E-4FF1-8B24-4557E8757E02}" srcOrd="0" destOrd="0" presId="urn:microsoft.com/office/officeart/2005/8/layout/pList2"/>
    <dgm:cxn modelId="{F2E51232-4801-4EFC-A5A1-E861C89D779D}" type="presParOf" srcId="{1FD75918-666E-4FF1-8B24-4557E8757E02}" destId="{4B771C54-93D1-4F62-A1BF-3770E3CA2D2B}" srcOrd="0" destOrd="0" presId="urn:microsoft.com/office/officeart/2005/8/layout/pList2"/>
    <dgm:cxn modelId="{2BE77A94-0CFD-4D05-8F5D-0EBAC0AB49F0}" type="presParOf" srcId="{1FD75918-666E-4FF1-8B24-4557E8757E02}" destId="{C9845B6F-6ED2-4494-A24D-A57B6584C3F3}" srcOrd="1" destOrd="0" presId="urn:microsoft.com/office/officeart/2005/8/layout/pList2"/>
    <dgm:cxn modelId="{D90E7D14-24A8-4787-AA06-E0E6A265E43B}" type="presParOf" srcId="{1FD75918-666E-4FF1-8B24-4557E8757E02}" destId="{C63A2EF5-455F-4CE9-B20C-FB871092FCAE}" srcOrd="2" destOrd="0" presId="urn:microsoft.com/office/officeart/2005/8/layout/pList2"/>
    <dgm:cxn modelId="{A889192D-2161-44D8-A20F-3241AE5F9996}" type="presParOf" srcId="{95814AD4-8D77-425E-A9A2-4918ED19272C}" destId="{2C95B3C4-30B5-4EA7-AC46-3CC0BD6EDFCE}" srcOrd="1" destOrd="0" presId="urn:microsoft.com/office/officeart/2005/8/layout/pList2"/>
    <dgm:cxn modelId="{50B9D5F1-3123-406E-86D1-9052F4B473FC}" type="presParOf" srcId="{95814AD4-8D77-425E-A9A2-4918ED19272C}" destId="{3368716E-04EE-43E7-95BC-6F33D3139EA7}" srcOrd="2" destOrd="0" presId="urn:microsoft.com/office/officeart/2005/8/layout/pList2"/>
    <dgm:cxn modelId="{E45FC0AE-7462-4D77-BD82-51E157DD2502}" type="presParOf" srcId="{3368716E-04EE-43E7-95BC-6F33D3139EA7}" destId="{76EE30A4-AE9F-4CE4-AB3B-BFD158EE4173}" srcOrd="0" destOrd="0" presId="urn:microsoft.com/office/officeart/2005/8/layout/pList2"/>
    <dgm:cxn modelId="{64D56FE0-1CE2-4CBD-A87F-11B2D5D0BE89}" type="presParOf" srcId="{3368716E-04EE-43E7-95BC-6F33D3139EA7}" destId="{F2D38ABD-C0BA-4CF9-8ADD-295411DD1600}" srcOrd="1" destOrd="0" presId="urn:microsoft.com/office/officeart/2005/8/layout/pList2"/>
    <dgm:cxn modelId="{E4624564-9173-4C7B-9B2D-C2147D756F73}" type="presParOf" srcId="{3368716E-04EE-43E7-95BC-6F33D3139EA7}" destId="{6CB6C6D1-9469-4E40-872E-4F39CC22CB2B}" srcOrd="2" destOrd="0" presId="urn:microsoft.com/office/officeart/2005/8/layout/pList2"/>
    <dgm:cxn modelId="{A37666F4-0200-4C97-86AD-C4AFA7364C5A}" type="presParOf" srcId="{95814AD4-8D77-425E-A9A2-4918ED19272C}" destId="{9EF1C39C-A1C0-40D7-86B5-AAA888A8D478}" srcOrd="3" destOrd="0" presId="urn:microsoft.com/office/officeart/2005/8/layout/pList2"/>
    <dgm:cxn modelId="{8DF69FE8-3718-467A-9ABF-D658BD492837}" type="presParOf" srcId="{95814AD4-8D77-425E-A9A2-4918ED19272C}" destId="{27E4DEF0-3887-4D67-BCF3-DF80E1ED138B}" srcOrd="4" destOrd="0" presId="urn:microsoft.com/office/officeart/2005/8/layout/pList2"/>
    <dgm:cxn modelId="{8FF3A387-C826-447D-9452-6B728CD20C7D}" type="presParOf" srcId="{27E4DEF0-3887-4D67-BCF3-DF80E1ED138B}" destId="{40E122AA-93D5-4741-B543-C55F5CF2A79A}" srcOrd="0" destOrd="0" presId="urn:microsoft.com/office/officeart/2005/8/layout/pList2"/>
    <dgm:cxn modelId="{8C0CC481-C0A7-41DD-8FF8-AAE131F32753}" type="presParOf" srcId="{27E4DEF0-3887-4D67-BCF3-DF80E1ED138B}" destId="{892A5123-B700-4E83-96F6-52D422D11910}" srcOrd="1" destOrd="0" presId="urn:microsoft.com/office/officeart/2005/8/layout/pList2"/>
    <dgm:cxn modelId="{87661A05-917F-43C0-A861-58CE37F154D7}" type="presParOf" srcId="{27E4DEF0-3887-4D67-BCF3-DF80E1ED138B}" destId="{D46DEBCE-A3DB-4E54-95C5-43BA22D81C5C}"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CA143C-5F7E-4AEF-ADDF-99109913382F}" type="doc">
      <dgm:prSet loTypeId="urn:microsoft.com/office/officeart/2008/layout/LinedList" loCatId="list" qsTypeId="urn:microsoft.com/office/officeart/2005/8/quickstyle/simple4" qsCatId="simple" csTypeId="urn:microsoft.com/office/officeart/2005/8/colors/accent3_2" csCatId="accent3"/>
      <dgm:spPr/>
      <dgm:t>
        <a:bodyPr/>
        <a:lstStyle/>
        <a:p>
          <a:endParaRPr lang="en-US"/>
        </a:p>
      </dgm:t>
    </dgm:pt>
    <dgm:pt modelId="{419BAD77-F0CC-4567-91EB-68086FC72FF5}">
      <dgm:prSet/>
      <dgm:spPr/>
      <dgm:t>
        <a:bodyPr/>
        <a:lstStyle/>
        <a:p>
          <a:r>
            <a:rPr lang="sr-Latn-RS"/>
            <a:t>How do young people usually spend time indoors?</a:t>
          </a:r>
          <a:endParaRPr lang="en-US"/>
        </a:p>
      </dgm:t>
    </dgm:pt>
    <dgm:pt modelId="{1FFBB5C8-A529-45F3-9A70-AF2DB07577F7}" type="parTrans" cxnId="{48841703-A80E-4FF9-BCA7-FAA8A44F9698}">
      <dgm:prSet/>
      <dgm:spPr/>
      <dgm:t>
        <a:bodyPr/>
        <a:lstStyle/>
        <a:p>
          <a:endParaRPr lang="en-US"/>
        </a:p>
      </dgm:t>
    </dgm:pt>
    <dgm:pt modelId="{65A73D29-E167-4032-9D3F-F611F6787E53}" type="sibTrans" cxnId="{48841703-A80E-4FF9-BCA7-FAA8A44F9698}">
      <dgm:prSet/>
      <dgm:spPr/>
      <dgm:t>
        <a:bodyPr/>
        <a:lstStyle/>
        <a:p>
          <a:endParaRPr lang="en-US"/>
        </a:p>
      </dgm:t>
    </dgm:pt>
    <dgm:pt modelId="{BDD45724-3A2B-4DF8-B9DE-B585BDBA91DE}">
      <dgm:prSet/>
      <dgm:spPr/>
      <dgm:t>
        <a:bodyPr/>
        <a:lstStyle/>
        <a:p>
          <a:r>
            <a:rPr lang="sr-Latn-RS"/>
            <a:t>How much sleep is it good to have?</a:t>
          </a:r>
          <a:endParaRPr lang="en-US"/>
        </a:p>
      </dgm:t>
    </dgm:pt>
    <dgm:pt modelId="{48585F3A-7BF5-41EE-AEF7-EAAA4FAB5026}" type="parTrans" cxnId="{F81F6724-DEFF-46DF-A3F7-E26459ABD89E}">
      <dgm:prSet/>
      <dgm:spPr/>
      <dgm:t>
        <a:bodyPr/>
        <a:lstStyle/>
        <a:p>
          <a:endParaRPr lang="en-US"/>
        </a:p>
      </dgm:t>
    </dgm:pt>
    <dgm:pt modelId="{6895FDEA-643D-4DCD-A7AE-A09B9CA39680}" type="sibTrans" cxnId="{F81F6724-DEFF-46DF-A3F7-E26459ABD89E}">
      <dgm:prSet/>
      <dgm:spPr/>
      <dgm:t>
        <a:bodyPr/>
        <a:lstStyle/>
        <a:p>
          <a:endParaRPr lang="en-US"/>
        </a:p>
      </dgm:t>
    </dgm:pt>
    <dgm:pt modelId="{A2B4E7AE-CD23-491B-A071-3442F4150141}">
      <dgm:prSet/>
      <dgm:spPr/>
      <dgm:t>
        <a:bodyPr/>
        <a:lstStyle/>
        <a:p>
          <a:r>
            <a:rPr lang="sr-Latn-RS"/>
            <a:t>Who needs the most and the least sleep?</a:t>
          </a:r>
          <a:endParaRPr lang="en-US"/>
        </a:p>
      </dgm:t>
    </dgm:pt>
    <dgm:pt modelId="{6EAFC842-C7A1-4727-82B3-276BF7F37D63}" type="parTrans" cxnId="{8B7E8E9A-A09D-44A5-BA7C-75680A32A770}">
      <dgm:prSet/>
      <dgm:spPr/>
      <dgm:t>
        <a:bodyPr/>
        <a:lstStyle/>
        <a:p>
          <a:endParaRPr lang="en-US"/>
        </a:p>
      </dgm:t>
    </dgm:pt>
    <dgm:pt modelId="{A6593486-1DF5-4AE8-A76B-7952D4E5EE05}" type="sibTrans" cxnId="{8B7E8E9A-A09D-44A5-BA7C-75680A32A770}">
      <dgm:prSet/>
      <dgm:spPr/>
      <dgm:t>
        <a:bodyPr/>
        <a:lstStyle/>
        <a:p>
          <a:endParaRPr lang="en-US"/>
        </a:p>
      </dgm:t>
    </dgm:pt>
    <dgm:pt modelId="{6305D53E-0C3A-42E0-AD18-74E0D906C57B}">
      <dgm:prSet/>
      <dgm:spPr/>
      <dgm:t>
        <a:bodyPr/>
        <a:lstStyle/>
        <a:p>
          <a:r>
            <a:rPr lang="sr-Latn-RS"/>
            <a:t>Is it better to chat with friends on the computer or to meet them and talk face to face?</a:t>
          </a:r>
          <a:endParaRPr lang="en-US"/>
        </a:p>
      </dgm:t>
    </dgm:pt>
    <dgm:pt modelId="{E3BAAC97-71AD-47FD-AEDA-430A87B24004}" type="parTrans" cxnId="{BB58871D-E6CF-4538-8392-696FAF81F516}">
      <dgm:prSet/>
      <dgm:spPr/>
      <dgm:t>
        <a:bodyPr/>
        <a:lstStyle/>
        <a:p>
          <a:endParaRPr lang="en-US"/>
        </a:p>
      </dgm:t>
    </dgm:pt>
    <dgm:pt modelId="{2EF728D9-4EF0-4538-9DB8-B36D8419D3C4}" type="sibTrans" cxnId="{BB58871D-E6CF-4538-8392-696FAF81F516}">
      <dgm:prSet/>
      <dgm:spPr/>
      <dgm:t>
        <a:bodyPr/>
        <a:lstStyle/>
        <a:p>
          <a:endParaRPr lang="en-US"/>
        </a:p>
      </dgm:t>
    </dgm:pt>
    <dgm:pt modelId="{12FC5DC9-4FB6-491E-AA97-1E0B4571317C}">
      <dgm:prSet/>
      <dgm:spPr/>
      <dgm:t>
        <a:bodyPr/>
        <a:lstStyle/>
        <a:p>
          <a:r>
            <a:rPr lang="sr-Latn-RS"/>
            <a:t>What are bad eating habits when people work at a computer?</a:t>
          </a:r>
          <a:endParaRPr lang="en-US"/>
        </a:p>
      </dgm:t>
    </dgm:pt>
    <dgm:pt modelId="{4C6B57CD-40C2-4931-8456-6370E71B5064}" type="parTrans" cxnId="{EFA41747-568A-4776-9CE1-B271ABD5C439}">
      <dgm:prSet/>
      <dgm:spPr/>
      <dgm:t>
        <a:bodyPr/>
        <a:lstStyle/>
        <a:p>
          <a:endParaRPr lang="en-US"/>
        </a:p>
      </dgm:t>
    </dgm:pt>
    <dgm:pt modelId="{2E5F819B-D23A-4DF8-9A44-B07C44EDB050}" type="sibTrans" cxnId="{EFA41747-568A-4776-9CE1-B271ABD5C439}">
      <dgm:prSet/>
      <dgm:spPr/>
      <dgm:t>
        <a:bodyPr/>
        <a:lstStyle/>
        <a:p>
          <a:endParaRPr lang="en-US"/>
        </a:p>
      </dgm:t>
    </dgm:pt>
    <dgm:pt modelId="{11C11566-936C-465C-9787-4ABC2B48A313}" type="pres">
      <dgm:prSet presAssocID="{CDCA143C-5F7E-4AEF-ADDF-99109913382F}" presName="vert0" presStyleCnt="0">
        <dgm:presLayoutVars>
          <dgm:dir/>
          <dgm:animOne val="branch"/>
          <dgm:animLvl val="lvl"/>
        </dgm:presLayoutVars>
      </dgm:prSet>
      <dgm:spPr/>
      <dgm:t>
        <a:bodyPr/>
        <a:lstStyle/>
        <a:p>
          <a:endParaRPr lang="en-US"/>
        </a:p>
      </dgm:t>
    </dgm:pt>
    <dgm:pt modelId="{37BB28F8-76F5-4B9E-94B3-9EB9755CC031}" type="pres">
      <dgm:prSet presAssocID="{419BAD77-F0CC-4567-91EB-68086FC72FF5}" presName="thickLine" presStyleLbl="alignNode1" presStyleIdx="0" presStyleCnt="5"/>
      <dgm:spPr/>
    </dgm:pt>
    <dgm:pt modelId="{D2F9644F-B10F-4DED-819C-30F524F5FA84}" type="pres">
      <dgm:prSet presAssocID="{419BAD77-F0CC-4567-91EB-68086FC72FF5}" presName="horz1" presStyleCnt="0"/>
      <dgm:spPr/>
    </dgm:pt>
    <dgm:pt modelId="{B7840403-C687-484F-89D1-866C13D6ED18}" type="pres">
      <dgm:prSet presAssocID="{419BAD77-F0CC-4567-91EB-68086FC72FF5}" presName="tx1" presStyleLbl="revTx" presStyleIdx="0" presStyleCnt="5"/>
      <dgm:spPr/>
      <dgm:t>
        <a:bodyPr/>
        <a:lstStyle/>
        <a:p>
          <a:endParaRPr lang="en-US"/>
        </a:p>
      </dgm:t>
    </dgm:pt>
    <dgm:pt modelId="{143A463E-3D43-4E56-93BB-3592CF86DABF}" type="pres">
      <dgm:prSet presAssocID="{419BAD77-F0CC-4567-91EB-68086FC72FF5}" presName="vert1" presStyleCnt="0"/>
      <dgm:spPr/>
    </dgm:pt>
    <dgm:pt modelId="{297B432B-F4CA-4BF6-9A85-3A34D9CCA4CE}" type="pres">
      <dgm:prSet presAssocID="{BDD45724-3A2B-4DF8-B9DE-B585BDBA91DE}" presName="thickLine" presStyleLbl="alignNode1" presStyleIdx="1" presStyleCnt="5"/>
      <dgm:spPr/>
    </dgm:pt>
    <dgm:pt modelId="{DEE63CDD-CB62-4A6D-B7B8-44918B8C0EB6}" type="pres">
      <dgm:prSet presAssocID="{BDD45724-3A2B-4DF8-B9DE-B585BDBA91DE}" presName="horz1" presStyleCnt="0"/>
      <dgm:spPr/>
    </dgm:pt>
    <dgm:pt modelId="{B727DAAC-1C47-43AF-9424-2A7066D29284}" type="pres">
      <dgm:prSet presAssocID="{BDD45724-3A2B-4DF8-B9DE-B585BDBA91DE}" presName="tx1" presStyleLbl="revTx" presStyleIdx="1" presStyleCnt="5"/>
      <dgm:spPr/>
      <dgm:t>
        <a:bodyPr/>
        <a:lstStyle/>
        <a:p>
          <a:endParaRPr lang="en-US"/>
        </a:p>
      </dgm:t>
    </dgm:pt>
    <dgm:pt modelId="{20FC9B78-86F4-4999-911E-4B4F334EC502}" type="pres">
      <dgm:prSet presAssocID="{BDD45724-3A2B-4DF8-B9DE-B585BDBA91DE}" presName="vert1" presStyleCnt="0"/>
      <dgm:spPr/>
    </dgm:pt>
    <dgm:pt modelId="{D820DF97-F107-406F-AAB3-E2AE203F0DDB}" type="pres">
      <dgm:prSet presAssocID="{A2B4E7AE-CD23-491B-A071-3442F4150141}" presName="thickLine" presStyleLbl="alignNode1" presStyleIdx="2" presStyleCnt="5"/>
      <dgm:spPr/>
    </dgm:pt>
    <dgm:pt modelId="{3668FA33-0481-49C8-9560-322E997A4D85}" type="pres">
      <dgm:prSet presAssocID="{A2B4E7AE-CD23-491B-A071-3442F4150141}" presName="horz1" presStyleCnt="0"/>
      <dgm:spPr/>
    </dgm:pt>
    <dgm:pt modelId="{3F4F5016-9168-4342-869A-D312DD9E8D49}" type="pres">
      <dgm:prSet presAssocID="{A2B4E7AE-CD23-491B-A071-3442F4150141}" presName="tx1" presStyleLbl="revTx" presStyleIdx="2" presStyleCnt="5"/>
      <dgm:spPr/>
      <dgm:t>
        <a:bodyPr/>
        <a:lstStyle/>
        <a:p>
          <a:endParaRPr lang="en-US"/>
        </a:p>
      </dgm:t>
    </dgm:pt>
    <dgm:pt modelId="{5DD3B636-C035-4674-999D-0A2573081A3E}" type="pres">
      <dgm:prSet presAssocID="{A2B4E7AE-CD23-491B-A071-3442F4150141}" presName="vert1" presStyleCnt="0"/>
      <dgm:spPr/>
    </dgm:pt>
    <dgm:pt modelId="{77B1CBFB-5338-4250-B55E-0AD0F9365982}" type="pres">
      <dgm:prSet presAssocID="{6305D53E-0C3A-42E0-AD18-74E0D906C57B}" presName="thickLine" presStyleLbl="alignNode1" presStyleIdx="3" presStyleCnt="5"/>
      <dgm:spPr/>
    </dgm:pt>
    <dgm:pt modelId="{573F891E-5E12-4F56-A4DC-37BB0EBE19E3}" type="pres">
      <dgm:prSet presAssocID="{6305D53E-0C3A-42E0-AD18-74E0D906C57B}" presName="horz1" presStyleCnt="0"/>
      <dgm:spPr/>
    </dgm:pt>
    <dgm:pt modelId="{276F6080-1F3D-450E-91C3-7833E7E45A87}" type="pres">
      <dgm:prSet presAssocID="{6305D53E-0C3A-42E0-AD18-74E0D906C57B}" presName="tx1" presStyleLbl="revTx" presStyleIdx="3" presStyleCnt="5"/>
      <dgm:spPr/>
      <dgm:t>
        <a:bodyPr/>
        <a:lstStyle/>
        <a:p>
          <a:endParaRPr lang="en-US"/>
        </a:p>
      </dgm:t>
    </dgm:pt>
    <dgm:pt modelId="{CC7EB670-AC32-415C-95D6-81DF86AEF5AF}" type="pres">
      <dgm:prSet presAssocID="{6305D53E-0C3A-42E0-AD18-74E0D906C57B}" presName="vert1" presStyleCnt="0"/>
      <dgm:spPr/>
    </dgm:pt>
    <dgm:pt modelId="{F8CCE2DF-36EC-4147-9DCB-3F3B42C99A43}" type="pres">
      <dgm:prSet presAssocID="{12FC5DC9-4FB6-491E-AA97-1E0B4571317C}" presName="thickLine" presStyleLbl="alignNode1" presStyleIdx="4" presStyleCnt="5"/>
      <dgm:spPr/>
    </dgm:pt>
    <dgm:pt modelId="{5358B782-C465-415C-8FE5-F650BA1BD196}" type="pres">
      <dgm:prSet presAssocID="{12FC5DC9-4FB6-491E-AA97-1E0B4571317C}" presName="horz1" presStyleCnt="0"/>
      <dgm:spPr/>
    </dgm:pt>
    <dgm:pt modelId="{FB5FDAF8-653B-40A7-9511-5DD8727F8199}" type="pres">
      <dgm:prSet presAssocID="{12FC5DC9-4FB6-491E-AA97-1E0B4571317C}" presName="tx1" presStyleLbl="revTx" presStyleIdx="4" presStyleCnt="5"/>
      <dgm:spPr/>
      <dgm:t>
        <a:bodyPr/>
        <a:lstStyle/>
        <a:p>
          <a:endParaRPr lang="en-US"/>
        </a:p>
      </dgm:t>
    </dgm:pt>
    <dgm:pt modelId="{8C8DBE1D-E39B-4E7C-9BCA-E5AA1AC19C5D}" type="pres">
      <dgm:prSet presAssocID="{12FC5DC9-4FB6-491E-AA97-1E0B4571317C}" presName="vert1" presStyleCnt="0"/>
      <dgm:spPr/>
    </dgm:pt>
  </dgm:ptLst>
  <dgm:cxnLst>
    <dgm:cxn modelId="{A52CED1D-50A1-4790-B7AB-7E6F1CD59C25}" type="presOf" srcId="{CDCA143C-5F7E-4AEF-ADDF-99109913382F}" destId="{11C11566-936C-465C-9787-4ABC2B48A313}" srcOrd="0" destOrd="0" presId="urn:microsoft.com/office/officeart/2008/layout/LinedList"/>
    <dgm:cxn modelId="{BC9A090F-19E8-4D69-823D-2FAE802D42D9}" type="presOf" srcId="{12FC5DC9-4FB6-491E-AA97-1E0B4571317C}" destId="{FB5FDAF8-653B-40A7-9511-5DD8727F8199}" srcOrd="0" destOrd="0" presId="urn:microsoft.com/office/officeart/2008/layout/LinedList"/>
    <dgm:cxn modelId="{B2F18405-0CD4-497C-9999-464E09C8B03C}" type="presOf" srcId="{A2B4E7AE-CD23-491B-A071-3442F4150141}" destId="{3F4F5016-9168-4342-869A-D312DD9E8D49}" srcOrd="0" destOrd="0" presId="urn:microsoft.com/office/officeart/2008/layout/LinedList"/>
    <dgm:cxn modelId="{EFA41747-568A-4776-9CE1-B271ABD5C439}" srcId="{CDCA143C-5F7E-4AEF-ADDF-99109913382F}" destId="{12FC5DC9-4FB6-491E-AA97-1E0B4571317C}" srcOrd="4" destOrd="0" parTransId="{4C6B57CD-40C2-4931-8456-6370E71B5064}" sibTransId="{2E5F819B-D23A-4DF8-9A44-B07C44EDB050}"/>
    <dgm:cxn modelId="{D0BE02EE-69E9-4047-9A1F-B4C79A223774}" type="presOf" srcId="{419BAD77-F0CC-4567-91EB-68086FC72FF5}" destId="{B7840403-C687-484F-89D1-866C13D6ED18}" srcOrd="0" destOrd="0" presId="urn:microsoft.com/office/officeart/2008/layout/LinedList"/>
    <dgm:cxn modelId="{49061CA1-33F8-4837-A460-0627C611C0BF}" type="presOf" srcId="{BDD45724-3A2B-4DF8-B9DE-B585BDBA91DE}" destId="{B727DAAC-1C47-43AF-9424-2A7066D29284}" srcOrd="0" destOrd="0" presId="urn:microsoft.com/office/officeart/2008/layout/LinedList"/>
    <dgm:cxn modelId="{7A8D3EB1-87A5-4C24-A91A-16CEFB1325BA}" type="presOf" srcId="{6305D53E-0C3A-42E0-AD18-74E0D906C57B}" destId="{276F6080-1F3D-450E-91C3-7833E7E45A87}" srcOrd="0" destOrd="0" presId="urn:microsoft.com/office/officeart/2008/layout/LinedList"/>
    <dgm:cxn modelId="{F81F6724-DEFF-46DF-A3F7-E26459ABD89E}" srcId="{CDCA143C-5F7E-4AEF-ADDF-99109913382F}" destId="{BDD45724-3A2B-4DF8-B9DE-B585BDBA91DE}" srcOrd="1" destOrd="0" parTransId="{48585F3A-7BF5-41EE-AEF7-EAAA4FAB5026}" sibTransId="{6895FDEA-643D-4DCD-A7AE-A09B9CA39680}"/>
    <dgm:cxn modelId="{BB58871D-E6CF-4538-8392-696FAF81F516}" srcId="{CDCA143C-5F7E-4AEF-ADDF-99109913382F}" destId="{6305D53E-0C3A-42E0-AD18-74E0D906C57B}" srcOrd="3" destOrd="0" parTransId="{E3BAAC97-71AD-47FD-AEDA-430A87B24004}" sibTransId="{2EF728D9-4EF0-4538-9DB8-B36D8419D3C4}"/>
    <dgm:cxn modelId="{8B7E8E9A-A09D-44A5-BA7C-75680A32A770}" srcId="{CDCA143C-5F7E-4AEF-ADDF-99109913382F}" destId="{A2B4E7AE-CD23-491B-A071-3442F4150141}" srcOrd="2" destOrd="0" parTransId="{6EAFC842-C7A1-4727-82B3-276BF7F37D63}" sibTransId="{A6593486-1DF5-4AE8-A76B-7952D4E5EE05}"/>
    <dgm:cxn modelId="{48841703-A80E-4FF9-BCA7-FAA8A44F9698}" srcId="{CDCA143C-5F7E-4AEF-ADDF-99109913382F}" destId="{419BAD77-F0CC-4567-91EB-68086FC72FF5}" srcOrd="0" destOrd="0" parTransId="{1FFBB5C8-A529-45F3-9A70-AF2DB07577F7}" sibTransId="{65A73D29-E167-4032-9D3F-F611F6787E53}"/>
    <dgm:cxn modelId="{6920CFD1-F00C-4E07-9E7F-26D5D3E63DCB}" type="presParOf" srcId="{11C11566-936C-465C-9787-4ABC2B48A313}" destId="{37BB28F8-76F5-4B9E-94B3-9EB9755CC031}" srcOrd="0" destOrd="0" presId="urn:microsoft.com/office/officeart/2008/layout/LinedList"/>
    <dgm:cxn modelId="{B7911B62-956B-4BF5-BD55-2B2AD94AD476}" type="presParOf" srcId="{11C11566-936C-465C-9787-4ABC2B48A313}" destId="{D2F9644F-B10F-4DED-819C-30F524F5FA84}" srcOrd="1" destOrd="0" presId="urn:microsoft.com/office/officeart/2008/layout/LinedList"/>
    <dgm:cxn modelId="{20A0E138-91A6-4DF1-AC8A-2A11694CDA4B}" type="presParOf" srcId="{D2F9644F-B10F-4DED-819C-30F524F5FA84}" destId="{B7840403-C687-484F-89D1-866C13D6ED18}" srcOrd="0" destOrd="0" presId="urn:microsoft.com/office/officeart/2008/layout/LinedList"/>
    <dgm:cxn modelId="{8432C8E6-7FCB-4D92-8381-C94FF24AAD5A}" type="presParOf" srcId="{D2F9644F-B10F-4DED-819C-30F524F5FA84}" destId="{143A463E-3D43-4E56-93BB-3592CF86DABF}" srcOrd="1" destOrd="0" presId="urn:microsoft.com/office/officeart/2008/layout/LinedList"/>
    <dgm:cxn modelId="{7831DCD7-2EA3-4DF2-AC86-213DE1187EA9}" type="presParOf" srcId="{11C11566-936C-465C-9787-4ABC2B48A313}" destId="{297B432B-F4CA-4BF6-9A85-3A34D9CCA4CE}" srcOrd="2" destOrd="0" presId="urn:microsoft.com/office/officeart/2008/layout/LinedList"/>
    <dgm:cxn modelId="{4A8FEDEC-ED5A-4DED-AC9E-389ED8B30A8F}" type="presParOf" srcId="{11C11566-936C-465C-9787-4ABC2B48A313}" destId="{DEE63CDD-CB62-4A6D-B7B8-44918B8C0EB6}" srcOrd="3" destOrd="0" presId="urn:microsoft.com/office/officeart/2008/layout/LinedList"/>
    <dgm:cxn modelId="{C0C86735-C147-4589-8D20-1CFF2ECB0FFF}" type="presParOf" srcId="{DEE63CDD-CB62-4A6D-B7B8-44918B8C0EB6}" destId="{B727DAAC-1C47-43AF-9424-2A7066D29284}" srcOrd="0" destOrd="0" presId="urn:microsoft.com/office/officeart/2008/layout/LinedList"/>
    <dgm:cxn modelId="{885DE49D-14FF-4D9D-B78E-0CB82B67D366}" type="presParOf" srcId="{DEE63CDD-CB62-4A6D-B7B8-44918B8C0EB6}" destId="{20FC9B78-86F4-4999-911E-4B4F334EC502}" srcOrd="1" destOrd="0" presId="urn:microsoft.com/office/officeart/2008/layout/LinedList"/>
    <dgm:cxn modelId="{2C1C57B5-FC43-44E3-92EB-0C1E45770610}" type="presParOf" srcId="{11C11566-936C-465C-9787-4ABC2B48A313}" destId="{D820DF97-F107-406F-AAB3-E2AE203F0DDB}" srcOrd="4" destOrd="0" presId="urn:microsoft.com/office/officeart/2008/layout/LinedList"/>
    <dgm:cxn modelId="{CB7D5242-447D-4AE3-8796-E9DE27A6CBE6}" type="presParOf" srcId="{11C11566-936C-465C-9787-4ABC2B48A313}" destId="{3668FA33-0481-49C8-9560-322E997A4D85}" srcOrd="5" destOrd="0" presId="urn:microsoft.com/office/officeart/2008/layout/LinedList"/>
    <dgm:cxn modelId="{CE117351-4707-4675-88BC-5D774B516002}" type="presParOf" srcId="{3668FA33-0481-49C8-9560-322E997A4D85}" destId="{3F4F5016-9168-4342-869A-D312DD9E8D49}" srcOrd="0" destOrd="0" presId="urn:microsoft.com/office/officeart/2008/layout/LinedList"/>
    <dgm:cxn modelId="{8A314672-C631-4261-BB23-FB1A93D6A8E7}" type="presParOf" srcId="{3668FA33-0481-49C8-9560-322E997A4D85}" destId="{5DD3B636-C035-4674-999D-0A2573081A3E}" srcOrd="1" destOrd="0" presId="urn:microsoft.com/office/officeart/2008/layout/LinedList"/>
    <dgm:cxn modelId="{6DFF6809-0A9F-4B54-A217-98F2C7A40F8F}" type="presParOf" srcId="{11C11566-936C-465C-9787-4ABC2B48A313}" destId="{77B1CBFB-5338-4250-B55E-0AD0F9365982}" srcOrd="6" destOrd="0" presId="urn:microsoft.com/office/officeart/2008/layout/LinedList"/>
    <dgm:cxn modelId="{7F9E5B0D-2964-43C5-906D-3C8C842875BE}" type="presParOf" srcId="{11C11566-936C-465C-9787-4ABC2B48A313}" destId="{573F891E-5E12-4F56-A4DC-37BB0EBE19E3}" srcOrd="7" destOrd="0" presId="urn:microsoft.com/office/officeart/2008/layout/LinedList"/>
    <dgm:cxn modelId="{1582340A-A5D3-48F5-957A-4B4DE57824A3}" type="presParOf" srcId="{573F891E-5E12-4F56-A4DC-37BB0EBE19E3}" destId="{276F6080-1F3D-450E-91C3-7833E7E45A87}" srcOrd="0" destOrd="0" presId="urn:microsoft.com/office/officeart/2008/layout/LinedList"/>
    <dgm:cxn modelId="{2AECF0EB-EC67-4712-9C05-DB21A44E082A}" type="presParOf" srcId="{573F891E-5E12-4F56-A4DC-37BB0EBE19E3}" destId="{CC7EB670-AC32-415C-95D6-81DF86AEF5AF}" srcOrd="1" destOrd="0" presId="urn:microsoft.com/office/officeart/2008/layout/LinedList"/>
    <dgm:cxn modelId="{ACC66509-77E6-4792-9804-F2750F14D4D3}" type="presParOf" srcId="{11C11566-936C-465C-9787-4ABC2B48A313}" destId="{F8CCE2DF-36EC-4147-9DCB-3F3B42C99A43}" srcOrd="8" destOrd="0" presId="urn:microsoft.com/office/officeart/2008/layout/LinedList"/>
    <dgm:cxn modelId="{F993806C-2652-4E19-91A2-08F8862D0F61}" type="presParOf" srcId="{11C11566-936C-465C-9787-4ABC2B48A313}" destId="{5358B782-C465-415C-8FE5-F650BA1BD196}" srcOrd="9" destOrd="0" presId="urn:microsoft.com/office/officeart/2008/layout/LinedList"/>
    <dgm:cxn modelId="{323DF84C-BC0B-494E-9A35-CBF2165E4FB7}" type="presParOf" srcId="{5358B782-C465-415C-8FE5-F650BA1BD196}" destId="{FB5FDAF8-653B-40A7-9511-5DD8727F8199}" srcOrd="0" destOrd="0" presId="urn:microsoft.com/office/officeart/2008/layout/LinedList"/>
    <dgm:cxn modelId="{77058BC0-5928-4D00-9A25-675A6C3ABD74}" type="presParOf" srcId="{5358B782-C465-415C-8FE5-F650BA1BD196}" destId="{8C8DBE1D-E39B-4E7C-9BCA-E5AA1AC19C5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6AA26-FD2F-4D83-A0AD-28BAA19128CC}">
      <dsp:nvSpPr>
        <dsp:cNvPr id="0" name=""/>
        <dsp:cNvSpPr/>
      </dsp:nvSpPr>
      <dsp:spPr>
        <a:xfrm>
          <a:off x="0" y="0"/>
          <a:ext cx="9604375" cy="1552337"/>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3A2EF5-455F-4CE9-B20C-FB871092FCAE}">
      <dsp:nvSpPr>
        <dsp:cNvPr id="0" name=""/>
        <dsp:cNvSpPr/>
      </dsp:nvSpPr>
      <dsp:spPr>
        <a:xfrm>
          <a:off x="288131" y="206978"/>
          <a:ext cx="2821285" cy="113838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5000" b="-10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771C54-93D1-4F62-A1BF-3770E3CA2D2B}">
      <dsp:nvSpPr>
        <dsp:cNvPr id="0" name=""/>
        <dsp:cNvSpPr/>
      </dsp:nvSpPr>
      <dsp:spPr>
        <a:xfrm rot="10800000">
          <a:off x="288131" y="1552337"/>
          <a:ext cx="2821285" cy="1897300"/>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sr-Latn-RS" sz="2300" kern="1200" dirty="0"/>
            <a:t>Do you get enough sleep?How much sleep do you usually have at night?</a:t>
          </a:r>
          <a:endParaRPr lang="en-US" sz="2300" kern="1200" dirty="0"/>
        </a:p>
      </dsp:txBody>
      <dsp:txXfrm rot="10800000">
        <a:off x="346480" y="1552337"/>
        <a:ext cx="2704587" cy="1838951"/>
      </dsp:txXfrm>
    </dsp:sp>
    <dsp:sp modelId="{6CB6C6D1-9469-4E40-872E-4F39CC22CB2B}">
      <dsp:nvSpPr>
        <dsp:cNvPr id="0" name=""/>
        <dsp:cNvSpPr/>
      </dsp:nvSpPr>
      <dsp:spPr>
        <a:xfrm>
          <a:off x="3391544" y="206978"/>
          <a:ext cx="2821285" cy="113838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5000" b="-3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EE30A4-AE9F-4CE4-AB3B-BFD158EE4173}">
      <dsp:nvSpPr>
        <dsp:cNvPr id="0" name=""/>
        <dsp:cNvSpPr/>
      </dsp:nvSpPr>
      <dsp:spPr>
        <a:xfrm rot="10800000">
          <a:off x="3391544" y="1552337"/>
          <a:ext cx="2821285" cy="1897300"/>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sr-Latn-RS" sz="2300" kern="1200" dirty="0"/>
            <a:t>How often do you use your computer?</a:t>
          </a:r>
          <a:endParaRPr lang="en-US" sz="2300" kern="1200" dirty="0"/>
        </a:p>
      </dsp:txBody>
      <dsp:txXfrm rot="10800000">
        <a:off x="3449893" y="1552337"/>
        <a:ext cx="2704587" cy="1838951"/>
      </dsp:txXfrm>
    </dsp:sp>
    <dsp:sp modelId="{D46DEBCE-A3DB-4E54-95C5-43BA22D81C5C}">
      <dsp:nvSpPr>
        <dsp:cNvPr id="0" name=""/>
        <dsp:cNvSpPr/>
      </dsp:nvSpPr>
      <dsp:spPr>
        <a:xfrm>
          <a:off x="6494958" y="206978"/>
          <a:ext cx="2821285" cy="1138380"/>
        </a:xfrm>
        <a:prstGeom prst="roundRect">
          <a:avLst>
            <a:gd name="adj" fmla="val 10000"/>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t="-33000" b="-3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E122AA-93D5-4741-B543-C55F5CF2A79A}">
      <dsp:nvSpPr>
        <dsp:cNvPr id="0" name=""/>
        <dsp:cNvSpPr/>
      </dsp:nvSpPr>
      <dsp:spPr>
        <a:xfrm rot="10800000">
          <a:off x="6494958" y="1552337"/>
          <a:ext cx="2821285" cy="1897300"/>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sr-Latn-RS" sz="2300" kern="1200" dirty="0"/>
            <a:t>How much time do you usually spend indoors?</a:t>
          </a:r>
          <a:endParaRPr lang="en-US" sz="2300" kern="1200" dirty="0"/>
        </a:p>
      </dsp:txBody>
      <dsp:txXfrm rot="10800000">
        <a:off x="6553307" y="1552337"/>
        <a:ext cx="2704587" cy="18389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B28F8-76F5-4B9E-94B3-9EB9755CC031}">
      <dsp:nvSpPr>
        <dsp:cNvPr id="0" name=""/>
        <dsp:cNvSpPr/>
      </dsp:nvSpPr>
      <dsp:spPr>
        <a:xfrm>
          <a:off x="0" y="566"/>
          <a:ext cx="5913437" cy="0"/>
        </a:xfrm>
        <a:prstGeom prst="lin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7840403-C687-484F-89D1-866C13D6ED18}">
      <dsp:nvSpPr>
        <dsp:cNvPr id="0" name=""/>
        <dsp:cNvSpPr/>
      </dsp:nvSpPr>
      <dsp:spPr>
        <a:xfrm>
          <a:off x="0" y="566"/>
          <a:ext cx="5913437" cy="92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sr-Latn-RS" sz="2300" kern="1200"/>
            <a:t>How do young people usually spend time indoors?</a:t>
          </a:r>
          <a:endParaRPr lang="en-US" sz="2300" kern="1200"/>
        </a:p>
      </dsp:txBody>
      <dsp:txXfrm>
        <a:off x="0" y="566"/>
        <a:ext cx="5913437" cy="927191"/>
      </dsp:txXfrm>
    </dsp:sp>
    <dsp:sp modelId="{297B432B-F4CA-4BF6-9A85-3A34D9CCA4CE}">
      <dsp:nvSpPr>
        <dsp:cNvPr id="0" name=""/>
        <dsp:cNvSpPr/>
      </dsp:nvSpPr>
      <dsp:spPr>
        <a:xfrm>
          <a:off x="0" y="927757"/>
          <a:ext cx="5913437" cy="0"/>
        </a:xfrm>
        <a:prstGeom prst="lin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727DAAC-1C47-43AF-9424-2A7066D29284}">
      <dsp:nvSpPr>
        <dsp:cNvPr id="0" name=""/>
        <dsp:cNvSpPr/>
      </dsp:nvSpPr>
      <dsp:spPr>
        <a:xfrm>
          <a:off x="0" y="927757"/>
          <a:ext cx="5913437" cy="92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sr-Latn-RS" sz="2300" kern="1200"/>
            <a:t>How much sleep is it good to have?</a:t>
          </a:r>
          <a:endParaRPr lang="en-US" sz="2300" kern="1200"/>
        </a:p>
      </dsp:txBody>
      <dsp:txXfrm>
        <a:off x="0" y="927757"/>
        <a:ext cx="5913437" cy="927191"/>
      </dsp:txXfrm>
    </dsp:sp>
    <dsp:sp modelId="{D820DF97-F107-406F-AAB3-E2AE203F0DDB}">
      <dsp:nvSpPr>
        <dsp:cNvPr id="0" name=""/>
        <dsp:cNvSpPr/>
      </dsp:nvSpPr>
      <dsp:spPr>
        <a:xfrm>
          <a:off x="0" y="1854948"/>
          <a:ext cx="5913437" cy="0"/>
        </a:xfrm>
        <a:prstGeom prst="lin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F4F5016-9168-4342-869A-D312DD9E8D49}">
      <dsp:nvSpPr>
        <dsp:cNvPr id="0" name=""/>
        <dsp:cNvSpPr/>
      </dsp:nvSpPr>
      <dsp:spPr>
        <a:xfrm>
          <a:off x="0" y="1854948"/>
          <a:ext cx="5913437" cy="92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sr-Latn-RS" sz="2300" kern="1200"/>
            <a:t>Who needs the most and the least sleep?</a:t>
          </a:r>
          <a:endParaRPr lang="en-US" sz="2300" kern="1200"/>
        </a:p>
      </dsp:txBody>
      <dsp:txXfrm>
        <a:off x="0" y="1854948"/>
        <a:ext cx="5913437" cy="927191"/>
      </dsp:txXfrm>
    </dsp:sp>
    <dsp:sp modelId="{77B1CBFB-5338-4250-B55E-0AD0F9365982}">
      <dsp:nvSpPr>
        <dsp:cNvPr id="0" name=""/>
        <dsp:cNvSpPr/>
      </dsp:nvSpPr>
      <dsp:spPr>
        <a:xfrm>
          <a:off x="0" y="2782139"/>
          <a:ext cx="5913437" cy="0"/>
        </a:xfrm>
        <a:prstGeom prst="lin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76F6080-1F3D-450E-91C3-7833E7E45A87}">
      <dsp:nvSpPr>
        <dsp:cNvPr id="0" name=""/>
        <dsp:cNvSpPr/>
      </dsp:nvSpPr>
      <dsp:spPr>
        <a:xfrm>
          <a:off x="0" y="2782139"/>
          <a:ext cx="5913437" cy="92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sr-Latn-RS" sz="2300" kern="1200"/>
            <a:t>Is it better to chat with friends on the computer or to meet them and talk face to face?</a:t>
          </a:r>
          <a:endParaRPr lang="en-US" sz="2300" kern="1200"/>
        </a:p>
      </dsp:txBody>
      <dsp:txXfrm>
        <a:off x="0" y="2782139"/>
        <a:ext cx="5913437" cy="927191"/>
      </dsp:txXfrm>
    </dsp:sp>
    <dsp:sp modelId="{F8CCE2DF-36EC-4147-9DCB-3F3B42C99A43}">
      <dsp:nvSpPr>
        <dsp:cNvPr id="0" name=""/>
        <dsp:cNvSpPr/>
      </dsp:nvSpPr>
      <dsp:spPr>
        <a:xfrm>
          <a:off x="0" y="3709330"/>
          <a:ext cx="5913437" cy="0"/>
        </a:xfrm>
        <a:prstGeom prst="lin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B5FDAF8-653B-40A7-9511-5DD8727F8199}">
      <dsp:nvSpPr>
        <dsp:cNvPr id="0" name=""/>
        <dsp:cNvSpPr/>
      </dsp:nvSpPr>
      <dsp:spPr>
        <a:xfrm>
          <a:off x="0" y="3709330"/>
          <a:ext cx="5913437" cy="92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sr-Latn-RS" sz="2300" kern="1200"/>
            <a:t>What are bad eating habits when people work at a computer?</a:t>
          </a:r>
          <a:endParaRPr lang="en-US" sz="2300" kern="1200"/>
        </a:p>
      </dsp:txBody>
      <dsp:txXfrm>
        <a:off x="0" y="3709330"/>
        <a:ext cx="5913437" cy="927191"/>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2/19/2021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D643A852-0206-46AC-B0EB-645612933129}"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947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8921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158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226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1669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57BDD-E64A-4D27-8978-82FFCA18A12C}"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538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3A852-0206-46AC-B0EB-645612933129}"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600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D57BDD-E64A-4D27-8978-82FFCA18A12C}"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3A852-0206-46AC-B0EB-645612933129}"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481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57BDD-E64A-4D27-8978-82FFCA18A12C}" type="datetimeFigureOut">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92921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2534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4D57BDD-E64A-4D27-8978-82FFCA18A12C}" type="datetimeFigureOut">
              <a:rPr lang="en-US" smtClean="0"/>
              <a:t>2/19/2021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575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4D57BDD-E64A-4D27-8978-82FFCA18A12C}" type="datetimeFigureOut">
              <a:rPr lang="en-US" smtClean="0"/>
              <a:pPr/>
              <a:t>2/19/2021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643A852-0206-46AC-B0EB-645612933129}"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38976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6F0283-88F7-4156-A9F2-05A8C088CC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532B2B2-6094-43C4-9F8C-62F8CCB648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4244A2E-3CCD-482D-A905-115F681288DA}"/>
              </a:ext>
            </a:extLst>
          </p:cNvPr>
          <p:cNvSpPr>
            <a:spLocks noGrp="1"/>
          </p:cNvSpPr>
          <p:nvPr>
            <p:ph type="ctrTitle"/>
          </p:nvPr>
        </p:nvSpPr>
        <p:spPr>
          <a:xfrm>
            <a:off x="1452617" y="963699"/>
            <a:ext cx="4960388" cy="2380031"/>
          </a:xfrm>
        </p:spPr>
        <p:txBody>
          <a:bodyPr>
            <a:normAutofit/>
          </a:bodyPr>
          <a:lstStyle/>
          <a:p>
            <a:r>
              <a:rPr lang="en-US" sz="3400" dirty="0"/>
              <a:t>GRADE </a:t>
            </a:r>
            <a:r>
              <a:rPr lang="sr-Latn-RS" sz="3400" dirty="0"/>
              <a:t>7</a:t>
            </a:r>
            <a:r>
              <a:rPr lang="en-US" sz="3400" dirty="0"/>
              <a:t/>
            </a:r>
            <a:br>
              <a:rPr lang="en-US" sz="3400" dirty="0"/>
            </a:br>
            <a:r>
              <a:rPr lang="en-US" sz="3400" dirty="0"/>
              <a:t/>
            </a:r>
            <a:br>
              <a:rPr lang="en-US" sz="3400" dirty="0"/>
            </a:br>
            <a:r>
              <a:rPr lang="en-US" sz="3400" dirty="0"/>
              <a:t>GOOD NIGHT,</a:t>
            </a:r>
            <a:r>
              <a:rPr lang="sr-Latn-RS" sz="3400" dirty="0"/>
              <a:t> </a:t>
            </a:r>
            <a:r>
              <a:rPr lang="en-US" sz="3400" dirty="0"/>
              <a:t>SLEEP TIGHT</a:t>
            </a:r>
            <a:r>
              <a:rPr lang="sr-Latn-RS" sz="3400" dirty="0"/>
              <a:t>!</a:t>
            </a:r>
            <a:br>
              <a:rPr lang="sr-Latn-RS" sz="3400" dirty="0"/>
            </a:br>
            <a:endParaRPr lang="en-US" sz="3400" dirty="0"/>
          </a:p>
        </p:txBody>
      </p:sp>
      <p:sp>
        <p:nvSpPr>
          <p:cNvPr id="3" name="Subtitle 2">
            <a:extLst>
              <a:ext uri="{FF2B5EF4-FFF2-40B4-BE49-F238E27FC236}">
                <a16:creationId xmlns:a16="http://schemas.microsoft.com/office/drawing/2014/main" id="{97C09D70-5F00-41F7-9AEC-A8368140960F}"/>
              </a:ext>
            </a:extLst>
          </p:cNvPr>
          <p:cNvSpPr>
            <a:spLocks noGrp="1"/>
          </p:cNvSpPr>
          <p:nvPr>
            <p:ph type="subTitle" idx="1"/>
          </p:nvPr>
        </p:nvSpPr>
        <p:spPr>
          <a:xfrm>
            <a:off x="1452617" y="3531204"/>
            <a:ext cx="4960388" cy="1610643"/>
          </a:xfrm>
        </p:spPr>
        <p:txBody>
          <a:bodyPr>
            <a:normAutofit/>
          </a:bodyPr>
          <a:lstStyle/>
          <a:p>
            <a:r>
              <a:rPr lang="en-US" dirty="0"/>
              <a:t>STUDENT</a:t>
            </a:r>
            <a:r>
              <a:rPr lang="sr-Latn-RS" dirty="0"/>
              <a:t>’S BOOK </a:t>
            </a:r>
            <a:r>
              <a:rPr lang="sr-Latn-RS" dirty="0" smtClean="0"/>
              <a:t>pg</a:t>
            </a:r>
            <a:r>
              <a:rPr lang="sr-Latn-RS" dirty="0" smtClean="0"/>
              <a:t>. </a:t>
            </a:r>
            <a:r>
              <a:rPr lang="sr-Latn-RS" dirty="0"/>
              <a:t>48</a:t>
            </a:r>
          </a:p>
          <a:p>
            <a:endParaRPr lang="sr-Latn-RS" dirty="0"/>
          </a:p>
          <a:p>
            <a:endParaRPr lang="en-US" dirty="0"/>
          </a:p>
        </p:txBody>
      </p:sp>
      <p:cxnSp>
        <p:nvCxnSpPr>
          <p:cNvPr id="13" name="Straight Connector 12">
            <a:extLst>
              <a:ext uri="{FF2B5EF4-FFF2-40B4-BE49-F238E27FC236}">
                <a16:creationId xmlns:a16="http://schemas.microsoft.com/office/drawing/2014/main" id="{C67059AD-6209-40DC-A746-1390D850FBC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960388"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5" name="Group 14">
            <a:extLst>
              <a:ext uri="{FF2B5EF4-FFF2-40B4-BE49-F238E27FC236}">
                <a16:creationId xmlns:a16="http://schemas.microsoft.com/office/drawing/2014/main" id="{9875FB44-3446-426C-AA71-B6228AFFD58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99254" y="482171"/>
            <a:ext cx="4652668" cy="5149101"/>
            <a:chOff x="6885125" y="583365"/>
            <a:chExt cx="4652668" cy="5181928"/>
          </a:xfrm>
        </p:grpSpPr>
        <p:sp>
          <p:nvSpPr>
            <p:cNvPr id="16" name="Rectangle 15">
              <a:extLst>
                <a:ext uri="{FF2B5EF4-FFF2-40B4-BE49-F238E27FC236}">
                  <a16:creationId xmlns:a16="http://schemas.microsoft.com/office/drawing/2014/main" id="{CE9FCCDC-43BA-4086-8A5E-83A77A40AB6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885125" y="583365"/>
              <a:ext cx="4652668"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D4D4223-F2FD-44C5-B8B3-C58FB418536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225358" y="915807"/>
              <a:ext cx="400124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367F2D14-4B2C-450C-9FBA-326897BE91D6}"/>
              </a:ext>
            </a:extLst>
          </p:cNvPr>
          <p:cNvPicPr>
            <a:picLocks noChangeAspect="1"/>
          </p:cNvPicPr>
          <p:nvPr/>
        </p:nvPicPr>
        <p:blipFill rotWithShape="1">
          <a:blip r:embed="rId2"/>
          <a:srcRect l="19134" r="31980"/>
          <a:stretch/>
        </p:blipFill>
        <p:spPr>
          <a:xfrm>
            <a:off x="7555450" y="1116345"/>
            <a:ext cx="3360025" cy="3866172"/>
          </a:xfrm>
          <a:prstGeom prst="rect">
            <a:avLst/>
          </a:prstGeom>
        </p:spPr>
      </p:pic>
      <p:pic>
        <p:nvPicPr>
          <p:cNvPr id="19" name="Picture 18">
            <a:extLst>
              <a:ext uri="{FF2B5EF4-FFF2-40B4-BE49-F238E27FC236}">
                <a16:creationId xmlns:a16="http://schemas.microsoft.com/office/drawing/2014/main" id="{C5A25AE9-BB09-4E49-9702-B01FB2FE27F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97B655F3-9B93-4D27-982D-1145D714435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580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A8848-80C3-44AA-8E6F-30871A4DAD9B}"/>
              </a:ext>
            </a:extLst>
          </p:cNvPr>
          <p:cNvSpPr>
            <a:spLocks noGrp="1"/>
          </p:cNvSpPr>
          <p:nvPr>
            <p:ph type="title"/>
          </p:nvPr>
        </p:nvSpPr>
        <p:spPr/>
        <p:txBody>
          <a:bodyPr/>
          <a:lstStyle/>
          <a:p>
            <a:r>
              <a:rPr lang="sr-Latn-RS" dirty="0"/>
              <a:t>AnsWER THE QUESTIONS</a:t>
            </a:r>
            <a:endParaRPr lang="en-US" dirty="0"/>
          </a:p>
        </p:txBody>
      </p:sp>
      <p:graphicFrame>
        <p:nvGraphicFramePr>
          <p:cNvPr id="4" name="Content Placeholder 3">
            <a:extLst>
              <a:ext uri="{FF2B5EF4-FFF2-40B4-BE49-F238E27FC236}">
                <a16:creationId xmlns:a16="http://schemas.microsoft.com/office/drawing/2014/main" id="{0C05784C-BCAC-4B55-9810-79C1A37C616F}"/>
              </a:ext>
            </a:extLst>
          </p:cNvPr>
          <p:cNvGraphicFramePr>
            <a:graphicFrameLocks noGrp="1"/>
          </p:cNvGraphicFramePr>
          <p:nvPr>
            <p:ph idx="1"/>
            <p:extLst>
              <p:ext uri="{D42A27DB-BD31-4B8C-83A1-F6EECF244321}">
                <p14:modId xmlns:p14="http://schemas.microsoft.com/office/powerpoint/2010/main" val="2597593803"/>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889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2" name="Rectangle 60">
            <a:extLst>
              <a:ext uri="{FF2B5EF4-FFF2-40B4-BE49-F238E27FC236}">
                <a16:creationId xmlns:a16="http://schemas.microsoft.com/office/drawing/2014/main" id="{0CABCAE3-64FC-4149-819F-2C18128241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4" name="Picture 62">
            <a:extLst>
              <a:ext uri="{FF2B5EF4-FFF2-40B4-BE49-F238E27FC236}">
                <a16:creationId xmlns:a16="http://schemas.microsoft.com/office/drawing/2014/main" id="{012FDCFE-9AD2-4D8A-8CBF-B3AA37EBF6D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5" name="Straight Connector 64">
            <a:extLst>
              <a:ext uri="{FF2B5EF4-FFF2-40B4-BE49-F238E27FC236}">
                <a16:creationId xmlns:a16="http://schemas.microsoft.com/office/drawing/2014/main" id="{FBD463FC-4CA8-4FF4-85A3-AF9F4B98D21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66">
            <a:extLst>
              <a:ext uri="{FF2B5EF4-FFF2-40B4-BE49-F238E27FC236}">
                <a16:creationId xmlns:a16="http://schemas.microsoft.com/office/drawing/2014/main" id="{A56012FD-74A8-4C91-B318-435CF2B719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7" name="Rectangle 68">
            <a:extLst>
              <a:ext uri="{FF2B5EF4-FFF2-40B4-BE49-F238E27FC236}">
                <a16:creationId xmlns:a16="http://schemas.microsoft.com/office/drawing/2014/main" id="{7C70BFDB-979D-4D01-8764-154458F98B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70">
            <a:extLst>
              <a:ext uri="{FF2B5EF4-FFF2-40B4-BE49-F238E27FC236}">
                <a16:creationId xmlns:a16="http://schemas.microsoft.com/office/drawing/2014/main" id="{45FCB5B7-E85D-4C9D-AE9B-2B04C20D7C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89" name="Group 72">
            <a:extLst>
              <a:ext uri="{FF2B5EF4-FFF2-40B4-BE49-F238E27FC236}">
                <a16:creationId xmlns:a16="http://schemas.microsoft.com/office/drawing/2014/main" id="{4C48EA7D-6DFA-4BAB-B557-0D500356BE3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74" name="Rectangle 73">
              <a:extLst>
                <a:ext uri="{FF2B5EF4-FFF2-40B4-BE49-F238E27FC236}">
                  <a16:creationId xmlns:a16="http://schemas.microsoft.com/office/drawing/2014/main" id="{0A792C74-3AEF-46D7-BB84-FE0A1C9FDD8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74">
              <a:extLst>
                <a:ext uri="{FF2B5EF4-FFF2-40B4-BE49-F238E27FC236}">
                  <a16:creationId xmlns:a16="http://schemas.microsoft.com/office/drawing/2014/main" id="{E3F01C4D-F010-44B1-B80D-DE6D0036F40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1" name="Rectangle 76">
            <a:extLst>
              <a:ext uri="{FF2B5EF4-FFF2-40B4-BE49-F238E27FC236}">
                <a16:creationId xmlns:a16="http://schemas.microsoft.com/office/drawing/2014/main" id="{66DEDBC9-7E02-4AC1-84C0-28900C560B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77965"/>
            <a:ext cx="3124515"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78">
            <a:extLst>
              <a:ext uri="{FF2B5EF4-FFF2-40B4-BE49-F238E27FC236}">
                <a16:creationId xmlns:a16="http://schemas.microsoft.com/office/drawing/2014/main" id="{5D8167BA-4647-4588-9EF8-AFA0496DC82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1E0AAD0-D8A2-4AE3-BA05-899811DB3660}"/>
              </a:ext>
            </a:extLst>
          </p:cNvPr>
          <p:cNvSpPr>
            <a:spLocks noGrp="1"/>
          </p:cNvSpPr>
          <p:nvPr>
            <p:ph type="title"/>
          </p:nvPr>
        </p:nvSpPr>
        <p:spPr>
          <a:xfrm>
            <a:off x="5188043" y="804520"/>
            <a:ext cx="5550355" cy="1049235"/>
          </a:xfrm>
        </p:spPr>
        <p:txBody>
          <a:bodyPr vert="horz" lIns="91440" tIns="45720" rIns="91440" bIns="45720" rtlCol="0" anchor="t">
            <a:normAutofit/>
          </a:bodyPr>
          <a:lstStyle/>
          <a:p>
            <a:r>
              <a:rPr lang="en-US" dirty="0"/>
              <a:t>Good night,</a:t>
            </a:r>
            <a:r>
              <a:rPr lang="sr-Latn-RS" dirty="0"/>
              <a:t> </a:t>
            </a:r>
            <a:r>
              <a:rPr lang="en-US" dirty="0"/>
              <a:t>sleep tight!</a:t>
            </a:r>
          </a:p>
        </p:txBody>
      </p:sp>
      <p:pic>
        <p:nvPicPr>
          <p:cNvPr id="6" name="Picture Placeholder 5">
            <a:extLst>
              <a:ext uri="{FF2B5EF4-FFF2-40B4-BE49-F238E27FC236}">
                <a16:creationId xmlns:a16="http://schemas.microsoft.com/office/drawing/2014/main" id="{27FDE32C-A4BE-4F3D-8EF2-83182C9C1ED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7373" r="27378" b="2"/>
          <a:stretch/>
        </p:blipFill>
        <p:spPr>
          <a:xfrm>
            <a:off x="1285438" y="1116345"/>
            <a:ext cx="2799103" cy="3866172"/>
          </a:xfrm>
          <a:prstGeom prst="rect">
            <a:avLst/>
          </a:prstGeom>
        </p:spPr>
      </p:pic>
      <p:sp>
        <p:nvSpPr>
          <p:cNvPr id="4" name="Text Placeholder 3">
            <a:extLst>
              <a:ext uri="{FF2B5EF4-FFF2-40B4-BE49-F238E27FC236}">
                <a16:creationId xmlns:a16="http://schemas.microsoft.com/office/drawing/2014/main" id="{0D3FA0A7-B0BA-47C2-8664-90496D9BD7FD}"/>
              </a:ext>
            </a:extLst>
          </p:cNvPr>
          <p:cNvSpPr>
            <a:spLocks noGrp="1"/>
          </p:cNvSpPr>
          <p:nvPr>
            <p:ph type="body" sz="half" idx="2"/>
          </p:nvPr>
        </p:nvSpPr>
        <p:spPr>
          <a:xfrm>
            <a:off x="5188043" y="2015732"/>
            <a:ext cx="5550355" cy="3450613"/>
          </a:xfrm>
        </p:spPr>
        <p:txBody>
          <a:bodyPr vert="horz" lIns="91440" tIns="45720" rIns="91440" bIns="45720" rtlCol="0" anchor="t">
            <a:normAutofit/>
          </a:bodyPr>
          <a:lstStyle/>
          <a:p>
            <a:pPr indent="-228600">
              <a:lnSpc>
                <a:spcPct val="110000"/>
              </a:lnSpc>
              <a:buFont typeface="Arial" panose="020B0604020202020204" pitchFamily="34" charset="0"/>
              <a:buChar char="•"/>
            </a:pPr>
            <a:r>
              <a:rPr lang="en-US" dirty="0"/>
              <a:t>Do you get enough sleep? Scientists say that it is very important to have enough sleep. Today, in the era of technology, young people spend too much time indoors. They sit at home and watch TV, play computer games, send messages to their friends, and talk to them on their mobile phones.</a:t>
            </a:r>
            <a:r>
              <a:rPr lang="sr-Latn-RS" dirty="0"/>
              <a:t> </a:t>
            </a:r>
            <a:r>
              <a:rPr lang="en-US" dirty="0"/>
              <a:t>They play with their mobile phones and mp3 players,</a:t>
            </a:r>
            <a:r>
              <a:rPr lang="sr-Latn-RS" dirty="0"/>
              <a:t> </a:t>
            </a:r>
            <a:r>
              <a:rPr lang="en-US" dirty="0"/>
              <a:t>they use their tablets,</a:t>
            </a:r>
            <a:r>
              <a:rPr lang="sr-Latn-RS" dirty="0"/>
              <a:t> </a:t>
            </a:r>
            <a:r>
              <a:rPr lang="en-US" dirty="0"/>
              <a:t>they chat and tweet,</a:t>
            </a:r>
            <a:r>
              <a:rPr lang="sr-Latn-RS" dirty="0"/>
              <a:t> </a:t>
            </a:r>
            <a:r>
              <a:rPr lang="en-US" dirty="0"/>
              <a:t>but do they sleep?</a:t>
            </a:r>
            <a:r>
              <a:rPr lang="sr-Latn-RS" dirty="0"/>
              <a:t> </a:t>
            </a:r>
            <a:r>
              <a:rPr lang="en-US" dirty="0"/>
              <a:t>Or,</a:t>
            </a:r>
            <a:r>
              <a:rPr lang="sr-Latn-RS" dirty="0"/>
              <a:t> </a:t>
            </a:r>
            <a:r>
              <a:rPr lang="en-US" dirty="0"/>
              <a:t>at least,</a:t>
            </a:r>
            <a:r>
              <a:rPr lang="sr-Latn-RS" dirty="0"/>
              <a:t> </a:t>
            </a:r>
            <a:r>
              <a:rPr lang="en-US" dirty="0"/>
              <a:t>do they sleep enough</a:t>
            </a:r>
            <a:r>
              <a:rPr lang="sr-Latn-RS" dirty="0"/>
              <a:t>?</a:t>
            </a:r>
            <a:r>
              <a:rPr lang="en-US" dirty="0"/>
              <a:t> Scientists say that we need at least 8 hours of sleep every night.</a:t>
            </a:r>
            <a:r>
              <a:rPr lang="sr-Latn-RS" dirty="0"/>
              <a:t> </a:t>
            </a:r>
            <a:r>
              <a:rPr lang="en-US" dirty="0"/>
              <a:t>Our body needs enough time to rest and relax from daily activities.</a:t>
            </a:r>
          </a:p>
        </p:txBody>
      </p:sp>
      <p:pic>
        <p:nvPicPr>
          <p:cNvPr id="81" name="Picture 80">
            <a:extLst>
              <a:ext uri="{FF2B5EF4-FFF2-40B4-BE49-F238E27FC236}">
                <a16:creationId xmlns:a16="http://schemas.microsoft.com/office/drawing/2014/main" id="{BAC44D98-B853-4420-8ED4-E3792706D41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3" name="Straight Connector 82">
            <a:extLst>
              <a:ext uri="{FF2B5EF4-FFF2-40B4-BE49-F238E27FC236}">
                <a16:creationId xmlns:a16="http://schemas.microsoft.com/office/drawing/2014/main" id="{46625410-A0A9-42B8-96F9-540C7C42CBE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516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22522E-A977-45D7-8D3E-D5206D9A8895}"/>
              </a:ext>
            </a:extLst>
          </p:cNvPr>
          <p:cNvSpPr>
            <a:spLocks noGrp="1"/>
          </p:cNvSpPr>
          <p:nvPr>
            <p:ph type="title"/>
          </p:nvPr>
        </p:nvSpPr>
        <p:spPr>
          <a:xfrm>
            <a:off x="849683" y="1240076"/>
            <a:ext cx="2727813" cy="4584527"/>
          </a:xfrm>
        </p:spPr>
        <p:txBody>
          <a:bodyPr>
            <a:normAutofit/>
          </a:bodyPr>
          <a:lstStyle/>
          <a:p>
            <a:r>
              <a:rPr lang="sr-Latn-RS" sz="3000">
                <a:solidFill>
                  <a:srgbClr val="FFFFFF"/>
                </a:solidFill>
              </a:rPr>
              <a:t>Vocabulary</a:t>
            </a:r>
            <a:endParaRPr lang="en-US" sz="3000">
              <a:solidFill>
                <a:srgbClr val="FFFFFF"/>
              </a:solidFill>
            </a:endParaRPr>
          </a:p>
        </p:txBody>
      </p:sp>
      <p:sp>
        <p:nvSpPr>
          <p:cNvPr id="3" name="Content Placeholder 2">
            <a:extLst>
              <a:ext uri="{FF2B5EF4-FFF2-40B4-BE49-F238E27FC236}">
                <a16:creationId xmlns:a16="http://schemas.microsoft.com/office/drawing/2014/main" id="{7CAF7EE9-2B85-47EE-9205-2DFBCD50814D}"/>
              </a:ext>
            </a:extLst>
          </p:cNvPr>
          <p:cNvSpPr>
            <a:spLocks noGrp="1"/>
          </p:cNvSpPr>
          <p:nvPr>
            <p:ph idx="1"/>
          </p:nvPr>
        </p:nvSpPr>
        <p:spPr>
          <a:xfrm>
            <a:off x="4705594" y="1240077"/>
            <a:ext cx="6034827" cy="4916465"/>
          </a:xfrm>
        </p:spPr>
        <p:txBody>
          <a:bodyPr anchor="t">
            <a:normAutofit/>
          </a:bodyPr>
          <a:lstStyle/>
          <a:p>
            <a:pPr>
              <a:lnSpc>
                <a:spcPct val="110000"/>
              </a:lnSpc>
            </a:pPr>
            <a:r>
              <a:rPr lang="sr-Latn-RS" sz="1700" dirty="0">
                <a:highlight>
                  <a:srgbClr val="FFFF00"/>
                </a:highlight>
              </a:rPr>
              <a:t>Enough</a:t>
            </a:r>
            <a:r>
              <a:rPr lang="sr-Latn-RS" sz="1700" dirty="0"/>
              <a:t> – so much that you don’t need more  ( dovoljno )</a:t>
            </a:r>
          </a:p>
          <a:p>
            <a:pPr>
              <a:lnSpc>
                <a:spcPct val="110000"/>
              </a:lnSpc>
            </a:pPr>
            <a:r>
              <a:rPr lang="sr-Latn-RS" sz="1700" dirty="0">
                <a:highlight>
                  <a:srgbClr val="FFFF00"/>
                </a:highlight>
              </a:rPr>
              <a:t>Certainly</a:t>
            </a:r>
            <a:r>
              <a:rPr lang="sr-Latn-RS" sz="1700" dirty="0"/>
              <a:t> – surely  ( sigurno )</a:t>
            </a:r>
          </a:p>
          <a:p>
            <a:pPr>
              <a:lnSpc>
                <a:spcPct val="110000"/>
              </a:lnSpc>
            </a:pPr>
            <a:r>
              <a:rPr lang="sr-Latn-RS" sz="1700" dirty="0">
                <a:highlight>
                  <a:srgbClr val="FFFF00"/>
                </a:highlight>
              </a:rPr>
              <a:t>Until </a:t>
            </a:r>
            <a:r>
              <a:rPr lang="sr-Latn-RS" sz="1700" dirty="0"/>
              <a:t>– up to a moment in time ( sve dok )</a:t>
            </a:r>
          </a:p>
          <a:p>
            <a:pPr>
              <a:lnSpc>
                <a:spcPct val="110000"/>
              </a:lnSpc>
            </a:pPr>
            <a:r>
              <a:rPr lang="sr-Latn-RS" sz="1700" dirty="0">
                <a:highlight>
                  <a:srgbClr val="FFFF00"/>
                </a:highlight>
              </a:rPr>
              <a:t>Midnight</a:t>
            </a:r>
            <a:r>
              <a:rPr lang="sr-Latn-RS" sz="1700" dirty="0"/>
              <a:t> – 12 o’clock at night ( ponoć )</a:t>
            </a:r>
          </a:p>
          <a:p>
            <a:pPr>
              <a:lnSpc>
                <a:spcPct val="110000"/>
              </a:lnSpc>
            </a:pPr>
            <a:r>
              <a:rPr lang="sr-Latn-RS" sz="1700" dirty="0">
                <a:highlight>
                  <a:srgbClr val="FFFF00"/>
                </a:highlight>
              </a:rPr>
              <a:t>Air</a:t>
            </a:r>
            <a:r>
              <a:rPr lang="sr-Latn-RS" sz="1700" dirty="0"/>
              <a:t> – what we breathe ( vazduh )</a:t>
            </a:r>
          </a:p>
          <a:p>
            <a:pPr>
              <a:lnSpc>
                <a:spcPct val="110000"/>
              </a:lnSpc>
            </a:pPr>
            <a:r>
              <a:rPr lang="sr-Latn-RS" sz="1700" dirty="0">
                <a:highlight>
                  <a:srgbClr val="FFFF00"/>
                </a:highlight>
              </a:rPr>
              <a:t>Face to face </a:t>
            </a:r>
            <a:r>
              <a:rPr lang="sr-Latn-RS" sz="1700" dirty="0"/>
              <a:t>– in person ( uživo; licem u lice )</a:t>
            </a:r>
          </a:p>
          <a:p>
            <a:pPr>
              <a:lnSpc>
                <a:spcPct val="110000"/>
              </a:lnSpc>
            </a:pPr>
            <a:r>
              <a:rPr lang="sr-Latn-RS" sz="1700" dirty="0">
                <a:highlight>
                  <a:srgbClr val="FFFF00"/>
                </a:highlight>
              </a:rPr>
              <a:t>Stretch your legs </a:t>
            </a:r>
            <a:r>
              <a:rPr lang="sr-Latn-RS" sz="1700" dirty="0"/>
              <a:t>– stand up and walk ( protegnuti noge )</a:t>
            </a:r>
          </a:p>
          <a:p>
            <a:pPr>
              <a:lnSpc>
                <a:spcPct val="110000"/>
              </a:lnSpc>
            </a:pPr>
            <a:r>
              <a:rPr lang="sr-Latn-RS" sz="1700" dirty="0">
                <a:highlight>
                  <a:srgbClr val="FFFF00"/>
                </a:highlight>
              </a:rPr>
              <a:t>Grab</a:t>
            </a:r>
            <a:r>
              <a:rPr lang="sr-Latn-RS" sz="1700" dirty="0"/>
              <a:t> – take something very quickly ( zgrabiti )</a:t>
            </a:r>
          </a:p>
          <a:p>
            <a:pPr>
              <a:lnSpc>
                <a:spcPct val="110000"/>
              </a:lnSpc>
            </a:pPr>
            <a:r>
              <a:rPr lang="sr-Latn-RS" sz="1700" dirty="0">
                <a:highlight>
                  <a:srgbClr val="FFFF00"/>
                </a:highlight>
              </a:rPr>
              <a:t>Crunchy</a:t>
            </a:r>
            <a:r>
              <a:rPr lang="sr-Latn-RS" sz="1700" dirty="0"/>
              <a:t> – the sound you hear when you eat chips ( hrskavo )</a:t>
            </a:r>
          </a:p>
          <a:p>
            <a:pPr>
              <a:lnSpc>
                <a:spcPct val="110000"/>
              </a:lnSpc>
            </a:pPr>
            <a:r>
              <a:rPr lang="sr-Latn-RS" sz="1700" dirty="0">
                <a:highlight>
                  <a:srgbClr val="FFFF00"/>
                </a:highlight>
              </a:rPr>
              <a:t>Can</a:t>
            </a:r>
            <a:r>
              <a:rPr lang="sr-Latn-RS" sz="1700" dirty="0"/>
              <a:t> – a small metal container for drinks ( limenka )</a:t>
            </a:r>
          </a:p>
          <a:p>
            <a:pPr>
              <a:lnSpc>
                <a:spcPct val="110000"/>
              </a:lnSpc>
            </a:pPr>
            <a:r>
              <a:rPr lang="sr-Latn-RS" sz="1700" dirty="0">
                <a:highlight>
                  <a:srgbClr val="FFFF00"/>
                </a:highlight>
              </a:rPr>
              <a:t>As fast as (your legs can take you) </a:t>
            </a:r>
            <a:r>
              <a:rPr lang="sr-Latn-RS" sz="1700" dirty="0"/>
              <a:t>– so fast that it can’t be faster ( što brže )</a:t>
            </a:r>
          </a:p>
          <a:p>
            <a:pPr>
              <a:lnSpc>
                <a:spcPct val="110000"/>
              </a:lnSpc>
            </a:pPr>
            <a:endParaRPr lang="en-US" sz="1700" dirty="0"/>
          </a:p>
        </p:txBody>
      </p:sp>
    </p:spTree>
    <p:extLst>
      <p:ext uri="{BB962C8B-B14F-4D97-AF65-F5344CB8AC3E}">
        <p14:creationId xmlns:p14="http://schemas.microsoft.com/office/powerpoint/2010/main" val="2154536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8B8FC-E482-4366-8297-9C808BA2E74F}"/>
              </a:ext>
            </a:extLst>
          </p:cNvPr>
          <p:cNvSpPr>
            <a:spLocks noGrp="1"/>
          </p:cNvSpPr>
          <p:nvPr>
            <p:ph type="title"/>
          </p:nvPr>
        </p:nvSpPr>
        <p:spPr/>
        <p:txBody>
          <a:bodyPr/>
          <a:lstStyle/>
          <a:p>
            <a:r>
              <a:rPr lang="sr-Latn-RS" dirty="0"/>
              <a:t>Fill in the blanks</a:t>
            </a:r>
            <a:endParaRPr lang="en-US" dirty="0"/>
          </a:p>
        </p:txBody>
      </p:sp>
      <p:sp>
        <p:nvSpPr>
          <p:cNvPr id="3" name="Content Placeholder 2">
            <a:extLst>
              <a:ext uri="{FF2B5EF4-FFF2-40B4-BE49-F238E27FC236}">
                <a16:creationId xmlns:a16="http://schemas.microsoft.com/office/drawing/2014/main" id="{CEAFA7F0-F734-442B-9742-FC6D92E87D2B}"/>
              </a:ext>
            </a:extLst>
          </p:cNvPr>
          <p:cNvSpPr>
            <a:spLocks noGrp="1"/>
          </p:cNvSpPr>
          <p:nvPr>
            <p:ph idx="1"/>
          </p:nvPr>
        </p:nvSpPr>
        <p:spPr/>
        <p:txBody>
          <a:bodyPr>
            <a:normAutofit/>
          </a:bodyPr>
          <a:lstStyle/>
          <a:p>
            <a:r>
              <a:rPr lang="sr-Latn-RS" dirty="0"/>
              <a:t>We often stay up and work ___________ very late at night.</a:t>
            </a:r>
          </a:p>
          <a:p>
            <a:r>
              <a:rPr lang="sr-Latn-RS" dirty="0"/>
              <a:t>We celebrate every New Year at _____________.</a:t>
            </a:r>
          </a:p>
          <a:p>
            <a:r>
              <a:rPr lang="sr-Latn-RS" dirty="0"/>
              <a:t>I can’t sit any longer. I must _______________ my legs.</a:t>
            </a:r>
          </a:p>
          <a:p>
            <a:r>
              <a:rPr lang="sr-Latn-RS" dirty="0"/>
              <a:t>Chips and other snacks sound so _______________.</a:t>
            </a:r>
          </a:p>
          <a:p>
            <a:r>
              <a:rPr lang="sr-Latn-RS" dirty="0"/>
              <a:t>Can I have two  _______________ of juice, please?</a:t>
            </a:r>
          </a:p>
          <a:p>
            <a:r>
              <a:rPr lang="sr-Latn-RS" dirty="0"/>
              <a:t>Run, Adam! Run ______________ you can! You’ll win!</a:t>
            </a:r>
            <a:endParaRPr lang="en-US" dirty="0"/>
          </a:p>
        </p:txBody>
      </p:sp>
      <p:sp>
        <p:nvSpPr>
          <p:cNvPr id="4" name="TextBox 3"/>
          <p:cNvSpPr txBox="1"/>
          <p:nvPr/>
        </p:nvSpPr>
        <p:spPr>
          <a:xfrm>
            <a:off x="5226908" y="2015732"/>
            <a:ext cx="595035" cy="369332"/>
          </a:xfrm>
          <a:prstGeom prst="rect">
            <a:avLst/>
          </a:prstGeom>
          <a:noFill/>
        </p:spPr>
        <p:txBody>
          <a:bodyPr wrap="none" rtlCol="0">
            <a:spAutoFit/>
          </a:bodyPr>
          <a:lstStyle/>
          <a:p>
            <a:r>
              <a:rPr lang="sr-Latn-BA" dirty="0" smtClean="0">
                <a:solidFill>
                  <a:srgbClr val="FF0000"/>
                </a:solidFill>
              </a:rPr>
              <a:t>until</a:t>
            </a:r>
            <a:endParaRPr lang="bs-Latn-BA" dirty="0">
              <a:solidFill>
                <a:srgbClr val="FF0000"/>
              </a:solidFill>
            </a:endParaRPr>
          </a:p>
        </p:txBody>
      </p:sp>
      <p:sp>
        <p:nvSpPr>
          <p:cNvPr id="5" name="TextBox 4"/>
          <p:cNvSpPr txBox="1"/>
          <p:nvPr/>
        </p:nvSpPr>
        <p:spPr>
          <a:xfrm>
            <a:off x="5622324" y="2547042"/>
            <a:ext cx="987771" cy="369332"/>
          </a:xfrm>
          <a:prstGeom prst="rect">
            <a:avLst/>
          </a:prstGeom>
          <a:noFill/>
        </p:spPr>
        <p:txBody>
          <a:bodyPr wrap="none" rtlCol="0">
            <a:spAutoFit/>
          </a:bodyPr>
          <a:lstStyle/>
          <a:p>
            <a:r>
              <a:rPr lang="sr-Latn-BA" dirty="0" smtClean="0">
                <a:solidFill>
                  <a:srgbClr val="FF0000"/>
                </a:solidFill>
              </a:rPr>
              <a:t>midnight</a:t>
            </a:r>
            <a:endParaRPr lang="bs-Latn-BA" dirty="0">
              <a:solidFill>
                <a:srgbClr val="FF0000"/>
              </a:solidFill>
            </a:endParaRPr>
          </a:p>
        </p:txBody>
      </p:sp>
      <p:sp>
        <p:nvSpPr>
          <p:cNvPr id="6" name="TextBox 5"/>
          <p:cNvSpPr txBox="1"/>
          <p:nvPr/>
        </p:nvSpPr>
        <p:spPr>
          <a:xfrm>
            <a:off x="5275723" y="3025062"/>
            <a:ext cx="840486" cy="369332"/>
          </a:xfrm>
          <a:prstGeom prst="rect">
            <a:avLst/>
          </a:prstGeom>
          <a:noFill/>
        </p:spPr>
        <p:txBody>
          <a:bodyPr wrap="none" rtlCol="0">
            <a:spAutoFit/>
          </a:bodyPr>
          <a:lstStyle/>
          <a:p>
            <a:r>
              <a:rPr lang="sr-Latn-BA" dirty="0" smtClean="0">
                <a:solidFill>
                  <a:srgbClr val="FF0000"/>
                </a:solidFill>
              </a:rPr>
              <a:t>stretch</a:t>
            </a:r>
            <a:endParaRPr lang="bs-Latn-BA" dirty="0">
              <a:solidFill>
                <a:srgbClr val="FF0000"/>
              </a:solidFill>
            </a:endParaRPr>
          </a:p>
        </p:txBody>
      </p:sp>
      <p:sp>
        <p:nvSpPr>
          <p:cNvPr id="7" name="TextBox 6"/>
          <p:cNvSpPr txBox="1"/>
          <p:nvPr/>
        </p:nvSpPr>
        <p:spPr>
          <a:xfrm>
            <a:off x="5692984" y="3475383"/>
            <a:ext cx="917111" cy="369332"/>
          </a:xfrm>
          <a:prstGeom prst="rect">
            <a:avLst/>
          </a:prstGeom>
          <a:noFill/>
        </p:spPr>
        <p:txBody>
          <a:bodyPr wrap="none" rtlCol="0">
            <a:spAutoFit/>
          </a:bodyPr>
          <a:lstStyle/>
          <a:p>
            <a:r>
              <a:rPr lang="sr-Latn-BA" dirty="0" smtClean="0">
                <a:solidFill>
                  <a:srgbClr val="FF0000"/>
                </a:solidFill>
              </a:rPr>
              <a:t>crunchy</a:t>
            </a:r>
            <a:endParaRPr lang="bs-Latn-BA" dirty="0">
              <a:solidFill>
                <a:srgbClr val="FF0000"/>
              </a:solidFill>
            </a:endParaRPr>
          </a:p>
        </p:txBody>
      </p:sp>
      <p:sp>
        <p:nvSpPr>
          <p:cNvPr id="8" name="TextBox 7"/>
          <p:cNvSpPr txBox="1"/>
          <p:nvPr/>
        </p:nvSpPr>
        <p:spPr>
          <a:xfrm>
            <a:off x="4287794" y="3991232"/>
            <a:ext cx="587020" cy="369332"/>
          </a:xfrm>
          <a:prstGeom prst="rect">
            <a:avLst/>
          </a:prstGeom>
          <a:noFill/>
        </p:spPr>
        <p:txBody>
          <a:bodyPr wrap="none" rtlCol="0">
            <a:spAutoFit/>
          </a:bodyPr>
          <a:lstStyle/>
          <a:p>
            <a:r>
              <a:rPr lang="sr-Latn-BA" dirty="0" smtClean="0">
                <a:solidFill>
                  <a:srgbClr val="FF0000"/>
                </a:solidFill>
              </a:rPr>
              <a:t>cans</a:t>
            </a:r>
            <a:endParaRPr lang="bs-Latn-BA" dirty="0">
              <a:solidFill>
                <a:srgbClr val="FF0000"/>
              </a:solidFill>
            </a:endParaRPr>
          </a:p>
        </p:txBody>
      </p:sp>
      <p:sp>
        <p:nvSpPr>
          <p:cNvPr id="9" name="TextBox 8"/>
          <p:cNvSpPr txBox="1"/>
          <p:nvPr/>
        </p:nvSpPr>
        <p:spPr>
          <a:xfrm>
            <a:off x="3978876" y="4522542"/>
            <a:ext cx="1005403" cy="369332"/>
          </a:xfrm>
          <a:prstGeom prst="rect">
            <a:avLst/>
          </a:prstGeom>
          <a:noFill/>
        </p:spPr>
        <p:txBody>
          <a:bodyPr wrap="none" rtlCol="0">
            <a:spAutoFit/>
          </a:bodyPr>
          <a:lstStyle/>
          <a:p>
            <a:r>
              <a:rPr lang="sr-Latn-BA" dirty="0">
                <a:solidFill>
                  <a:srgbClr val="FF0000"/>
                </a:solidFill>
              </a:rPr>
              <a:t>a</a:t>
            </a:r>
            <a:r>
              <a:rPr lang="sr-Latn-BA" dirty="0" smtClean="0">
                <a:solidFill>
                  <a:srgbClr val="FF0000"/>
                </a:solidFill>
              </a:rPr>
              <a:t>s fast as</a:t>
            </a:r>
            <a:endParaRPr lang="bs-Latn-BA" dirty="0">
              <a:solidFill>
                <a:srgbClr val="FF0000"/>
              </a:solidFill>
            </a:endParaRPr>
          </a:p>
        </p:txBody>
      </p:sp>
    </p:spTree>
    <p:extLst>
      <p:ext uri="{BB962C8B-B14F-4D97-AF65-F5344CB8AC3E}">
        <p14:creationId xmlns:p14="http://schemas.microsoft.com/office/powerpoint/2010/main" val="148695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7424F32-2789-4FF9-8E8A-1252284BF6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34">
            <a:extLst>
              <a:ext uri="{FF2B5EF4-FFF2-40B4-BE49-F238E27FC236}">
                <a16:creationId xmlns:a16="http://schemas.microsoft.com/office/drawing/2014/main" id="{D708C46E-BB60-4B97-8327-D3A475C008E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8042755C-F24C-4D08-8E4C-E646382C363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3E94A00-1A92-47F4-9E2D-E51DFF9016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1" name="Rectangle 40">
            <a:extLst>
              <a:ext uri="{FF2B5EF4-FFF2-40B4-BE49-F238E27FC236}">
                <a16:creationId xmlns:a16="http://schemas.microsoft.com/office/drawing/2014/main" id="{32D32A60-013B-47A8-8833-D242408091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E27932B-B694-4C4C-90D7-A0333A7C58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7DE8A5F-4957-4AA9-A6D9-5969A11B19D9}"/>
              </a:ext>
            </a:extLst>
          </p:cNvPr>
          <p:cNvSpPr>
            <a:spLocks noGrp="1"/>
          </p:cNvSpPr>
          <p:nvPr>
            <p:ph type="title"/>
          </p:nvPr>
        </p:nvSpPr>
        <p:spPr>
          <a:xfrm>
            <a:off x="1451579" y="2303047"/>
            <a:ext cx="3272093" cy="2674198"/>
          </a:xfrm>
        </p:spPr>
        <p:txBody>
          <a:bodyPr vert="horz" lIns="91440" tIns="45720" rIns="91440" bIns="45720" rtlCol="0" anchor="t">
            <a:normAutofit/>
          </a:bodyPr>
          <a:lstStyle/>
          <a:p>
            <a:r>
              <a:rPr lang="en-US" sz="2700"/>
              <a:t>Reading comprehension</a:t>
            </a:r>
          </a:p>
        </p:txBody>
      </p:sp>
      <p:cxnSp>
        <p:nvCxnSpPr>
          <p:cNvPr id="45" name="Straight Connector 44">
            <a:extLst>
              <a:ext uri="{FF2B5EF4-FFF2-40B4-BE49-F238E27FC236}">
                <a16:creationId xmlns:a16="http://schemas.microsoft.com/office/drawing/2014/main" id="{9EBB0476-5CF0-4F44-8D68-5D42D7AEE43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7" name="Title 1">
            <a:extLst>
              <a:ext uri="{FF2B5EF4-FFF2-40B4-BE49-F238E27FC236}">
                <a16:creationId xmlns:a16="http://schemas.microsoft.com/office/drawing/2014/main" id="{A9DA474E-6B91-4200-840F-0257B2358A75}"/>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49" name="Picture 48">
            <a:extLst>
              <a:ext uri="{FF2B5EF4-FFF2-40B4-BE49-F238E27FC236}">
                <a16:creationId xmlns:a16="http://schemas.microsoft.com/office/drawing/2014/main" id="{DF63C9AD-AE6E-4512-8171-91612E84CCF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 name="Straight Connector 50">
            <a:extLst>
              <a:ext uri="{FF2B5EF4-FFF2-40B4-BE49-F238E27FC236}">
                <a16:creationId xmlns:a16="http://schemas.microsoft.com/office/drawing/2014/main" id="{FE1A49CE-B63D-457A-A180-1C883E1A63D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29" name="Text Placeholder 3">
            <a:extLst>
              <a:ext uri="{FF2B5EF4-FFF2-40B4-BE49-F238E27FC236}">
                <a16:creationId xmlns:a16="http://schemas.microsoft.com/office/drawing/2014/main" id="{00CF8A65-B7E7-4DD0-86BA-6A98C1A364A2}"/>
              </a:ext>
            </a:extLst>
          </p:cNvPr>
          <p:cNvGraphicFramePr/>
          <p:nvPr>
            <p:extLst>
              <p:ext uri="{D42A27DB-BD31-4B8C-83A1-F6EECF244321}">
                <p14:modId xmlns:p14="http://schemas.microsoft.com/office/powerpoint/2010/main" val="3113929621"/>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4282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918C-A093-4E80-95E3-C885A5126691}"/>
              </a:ext>
            </a:extLst>
          </p:cNvPr>
          <p:cNvSpPr>
            <a:spLocks noGrp="1"/>
          </p:cNvSpPr>
          <p:nvPr>
            <p:ph type="title"/>
          </p:nvPr>
        </p:nvSpPr>
        <p:spPr/>
        <p:txBody>
          <a:bodyPr/>
          <a:lstStyle/>
          <a:p>
            <a:r>
              <a:rPr lang="sr-Latn-RS" dirty="0"/>
              <a:t>homework</a:t>
            </a:r>
            <a:endParaRPr lang="en-US" dirty="0"/>
          </a:p>
        </p:txBody>
      </p:sp>
      <p:sp>
        <p:nvSpPr>
          <p:cNvPr id="3" name="Content Placeholder 2">
            <a:extLst>
              <a:ext uri="{FF2B5EF4-FFF2-40B4-BE49-F238E27FC236}">
                <a16:creationId xmlns:a16="http://schemas.microsoft.com/office/drawing/2014/main" id="{14E6ADCD-E133-434E-9ED4-0E491F65A946}"/>
              </a:ext>
            </a:extLst>
          </p:cNvPr>
          <p:cNvSpPr>
            <a:spLocks noGrp="1"/>
          </p:cNvSpPr>
          <p:nvPr>
            <p:ph idx="1"/>
          </p:nvPr>
        </p:nvSpPr>
        <p:spPr/>
        <p:txBody>
          <a:bodyPr/>
          <a:lstStyle/>
          <a:p>
            <a:r>
              <a:rPr lang="sr-Latn-RS" dirty="0"/>
              <a:t>ACTIVITY BOOK pg. 33, exercise 1</a:t>
            </a:r>
          </a:p>
          <a:p>
            <a:pPr marL="0" indent="0">
              <a:buNone/>
            </a:pPr>
            <a:endParaRPr lang="sr-Latn-RS" dirty="0"/>
          </a:p>
          <a:p>
            <a:pPr marL="0" indent="0">
              <a:buNone/>
            </a:pPr>
            <a:r>
              <a:rPr lang="sr-Latn-RS" dirty="0"/>
              <a:t>Complete the text with the words from the box.</a:t>
            </a:r>
            <a:endParaRPr lang="en-US" dirty="0"/>
          </a:p>
        </p:txBody>
      </p:sp>
    </p:spTree>
    <p:extLst>
      <p:ext uri="{BB962C8B-B14F-4D97-AF65-F5344CB8AC3E}">
        <p14:creationId xmlns:p14="http://schemas.microsoft.com/office/powerpoint/2010/main" val="142881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102</TotalTime>
  <Words>451</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Gill Sans MT</vt:lpstr>
      <vt:lpstr>Gallery</vt:lpstr>
      <vt:lpstr>GRADE 7  GOOD NIGHT, SLEEP TIGHT! </vt:lpstr>
      <vt:lpstr>AnsWER THE QUESTIONS</vt:lpstr>
      <vt:lpstr>Good night, sleep tight!</vt:lpstr>
      <vt:lpstr>Vocabulary</vt:lpstr>
      <vt:lpstr>Fill in the blanks</vt:lpstr>
      <vt:lpstr>Reading comprehension</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7  GOOD NIGHT,SLEEP TIGHT! </dc:title>
  <dc:creator>Jim Morrison</dc:creator>
  <cp:lastModifiedBy>Biblioteka</cp:lastModifiedBy>
  <cp:revision>6</cp:revision>
  <dcterms:created xsi:type="dcterms:W3CDTF">2021-02-17T11:47:19Z</dcterms:created>
  <dcterms:modified xsi:type="dcterms:W3CDTF">2021-02-19T08:40:57Z</dcterms:modified>
</cp:coreProperties>
</file>