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  <p:sldMasterId id="2147483695" r:id="rId3"/>
  </p:sldMasterIdLst>
  <p:notesMasterIdLst>
    <p:notesMasterId r:id="rId18"/>
  </p:notesMasterIdLst>
  <p:sldIdLst>
    <p:sldId id="256" r:id="rId4"/>
    <p:sldId id="259" r:id="rId5"/>
    <p:sldId id="261" r:id="rId6"/>
    <p:sldId id="263" r:id="rId7"/>
    <p:sldId id="262" r:id="rId8"/>
    <p:sldId id="268" r:id="rId9"/>
    <p:sldId id="267" r:id="rId10"/>
    <p:sldId id="264" r:id="rId11"/>
    <p:sldId id="265" r:id="rId12"/>
    <p:sldId id="266" r:id="rId13"/>
    <p:sldId id="271" r:id="rId14"/>
    <p:sldId id="270" r:id="rId15"/>
    <p:sldId id="269" r:id="rId16"/>
    <p:sldId id="26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F4B229-8E30-4950-B259-9BD90528AD7C}">
  <a:tblStyle styleId="{7AF4B229-8E30-4950-B259-9BD90528A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1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0" y="-642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91920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706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48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28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331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935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990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0"/>
          <p:cNvGrpSpPr/>
          <p:nvPr/>
        </p:nvGrpSpPr>
        <p:grpSpPr>
          <a:xfrm>
            <a:off x="-751687" y="255625"/>
            <a:ext cx="5560886" cy="1642322"/>
            <a:chOff x="-751687" y="255625"/>
            <a:chExt cx="5560886" cy="1642322"/>
          </a:xfrm>
        </p:grpSpPr>
        <p:sp>
          <p:nvSpPr>
            <p:cNvPr id="1401" name="Google Shape;1401;p10"/>
            <p:cNvSpPr/>
            <p:nvPr/>
          </p:nvSpPr>
          <p:spPr>
            <a:xfrm>
              <a:off x="498675" y="255625"/>
              <a:ext cx="3276000" cy="16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 flipH="1">
              <a:off x="295782" y="255950"/>
              <a:ext cx="3725633" cy="487372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 rot="10800000">
              <a:off x="650388" y="381143"/>
              <a:ext cx="4158811" cy="1250132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 flipH="1">
              <a:off x="416482" y="1410575"/>
              <a:ext cx="3725633" cy="487372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 rot="10800000">
              <a:off x="-751687" y="457343"/>
              <a:ext cx="4158811" cy="1250132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10"/>
          <p:cNvSpPr txBox="1">
            <a:spLocks noGrp="1"/>
          </p:cNvSpPr>
          <p:nvPr>
            <p:ph type="title"/>
          </p:nvPr>
        </p:nvSpPr>
        <p:spPr>
          <a:xfrm>
            <a:off x="713225" y="700225"/>
            <a:ext cx="3526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07" name="Google Shape;1407;p10"/>
          <p:cNvGrpSpPr/>
          <p:nvPr/>
        </p:nvGrpSpPr>
        <p:grpSpPr>
          <a:xfrm rot="-2850514">
            <a:off x="6985386" y="3184638"/>
            <a:ext cx="3061707" cy="2376032"/>
            <a:chOff x="4136996" y="5491353"/>
            <a:chExt cx="3061617" cy="2375962"/>
          </a:xfrm>
        </p:grpSpPr>
        <p:sp>
          <p:nvSpPr>
            <p:cNvPr id="1408" name="Google Shape;1408;p10"/>
            <p:cNvSpPr/>
            <p:nvPr/>
          </p:nvSpPr>
          <p:spPr>
            <a:xfrm rot="2700000">
              <a:off x="4294327" y="6372443"/>
              <a:ext cx="932855" cy="83139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 rot="2700000">
              <a:off x="4890416" y="6729786"/>
              <a:ext cx="279851" cy="379240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 rot="2700000">
              <a:off x="5160334" y="6763554"/>
              <a:ext cx="51216" cy="39158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 rot="2700000">
              <a:off x="4660109" y="6185291"/>
              <a:ext cx="497347" cy="171620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 rot="2700000">
              <a:off x="4906537" y="6273417"/>
              <a:ext cx="204692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 rot="2700000">
              <a:off x="4900714" y="6206714"/>
              <a:ext cx="36115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 rot="2700000">
              <a:off x="5272119" y="6938947"/>
              <a:ext cx="723857" cy="787820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 rot="2700000">
              <a:off x="5703799" y="7005340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 rot="2700000">
              <a:off x="5552684" y="6994415"/>
              <a:ext cx="46163" cy="291392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 rot="2700000">
              <a:off x="5677968" y="7404467"/>
              <a:ext cx="190108" cy="127753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 rot="2700000">
              <a:off x="5979765" y="6247265"/>
              <a:ext cx="686134" cy="833811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 rot="2700000">
              <a:off x="6286212" y="6712314"/>
              <a:ext cx="107140" cy="319181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 rot="2700000">
              <a:off x="6554438" y="6528053"/>
              <a:ext cx="244367" cy="115523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 rot="2700000">
              <a:off x="6690019" y="6705952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 rot="2700000">
              <a:off x="5315595" y="6270024"/>
              <a:ext cx="539950" cy="462437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 rot="2700000">
              <a:off x="5703537" y="6370445"/>
              <a:ext cx="23828" cy="115925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 rot="2700000">
              <a:off x="5746314" y="6367583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 rot="2700000">
              <a:off x="5745946" y="5878330"/>
              <a:ext cx="1398221" cy="733159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 rot="2700000">
              <a:off x="6603751" y="6277199"/>
              <a:ext cx="446590" cy="141476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10"/>
          <p:cNvGrpSpPr/>
          <p:nvPr/>
        </p:nvGrpSpPr>
        <p:grpSpPr>
          <a:xfrm rot="-3687543">
            <a:off x="-775796" y="-83075"/>
            <a:ext cx="2269358" cy="1587330"/>
            <a:chOff x="2975299" y="-1587757"/>
            <a:chExt cx="2269295" cy="1587287"/>
          </a:xfrm>
        </p:grpSpPr>
        <p:sp>
          <p:nvSpPr>
            <p:cNvPr id="1428" name="Google Shape;1428;p10"/>
            <p:cNvSpPr/>
            <p:nvPr/>
          </p:nvSpPr>
          <p:spPr>
            <a:xfrm rot="5018218">
              <a:off x="4449914" y="-1073071"/>
              <a:ext cx="733705" cy="77914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 rot="5018218">
              <a:off x="4901226" y="-871613"/>
              <a:ext cx="321650" cy="23516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 rot="3981157">
              <a:off x="3210474" y="-784464"/>
              <a:ext cx="463176" cy="816285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 rot="3981157">
              <a:off x="3531393" y="-519746"/>
              <a:ext cx="152153" cy="385894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 rot="2797705">
              <a:off x="3238274" y="-324480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 rot="847693">
              <a:off x="3482234" y="-1268456"/>
              <a:ext cx="900811" cy="617632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 rot="847693">
              <a:off x="4072292" y="-895731"/>
              <a:ext cx="250107" cy="208078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 rot="847693">
              <a:off x="3608453" y="-854937"/>
              <a:ext cx="294605" cy="147561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 rot="847693">
              <a:off x="4011184" y="-762602"/>
              <a:ext cx="45244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 rot="8420315">
              <a:off x="4683631" y="-1415147"/>
              <a:ext cx="225483" cy="219767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 rot="8420315">
              <a:off x="4358442" y="-1454402"/>
              <a:ext cx="225483" cy="220307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 rot="8420315">
              <a:off x="4455557" y="-1512796"/>
              <a:ext cx="368160" cy="369490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 rot="8420315">
              <a:off x="4717544" y="-1331943"/>
              <a:ext cx="54935" cy="156238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 rot="8420315">
              <a:off x="4392106" y="-1362341"/>
              <a:ext cx="54896" cy="156238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 rot="8420315">
              <a:off x="4551500" y="-1320290"/>
              <a:ext cx="177526" cy="17416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9186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1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445" name="Google Shape;1445;p11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1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477" name="Google Shape;1477;p11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11"/>
          <p:cNvGrpSpPr/>
          <p:nvPr/>
        </p:nvGrpSpPr>
        <p:grpSpPr>
          <a:xfrm>
            <a:off x="291914" y="930360"/>
            <a:ext cx="8560172" cy="3282780"/>
            <a:chOff x="356975" y="1039953"/>
            <a:chExt cx="8560172" cy="3036238"/>
          </a:xfrm>
        </p:grpSpPr>
        <p:sp>
          <p:nvSpPr>
            <p:cNvPr id="1522" name="Google Shape;1522;p11"/>
            <p:cNvSpPr/>
            <p:nvPr/>
          </p:nvSpPr>
          <p:spPr>
            <a:xfrm rot="10800000" flipH="1">
              <a:off x="3955950" y="1842810"/>
              <a:ext cx="4961197" cy="1746990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356975" y="1495575"/>
              <a:ext cx="5365065" cy="18890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 rot="10800000">
              <a:off x="1072071" y="103995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072250" y="323040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6" name="Google Shape;1526;p11"/>
          <p:cNvSpPr txBox="1">
            <a:spLocks noGrp="1"/>
          </p:cNvSpPr>
          <p:nvPr>
            <p:ph type="subTitle" idx="1"/>
          </p:nvPr>
        </p:nvSpPr>
        <p:spPr>
          <a:xfrm>
            <a:off x="2816925" y="2847888"/>
            <a:ext cx="35103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7" name="Google Shape;1527;p11"/>
          <p:cNvSpPr txBox="1">
            <a:spLocks noGrp="1"/>
          </p:cNvSpPr>
          <p:nvPr>
            <p:ph type="title" hasCustomPrompt="1"/>
          </p:nvPr>
        </p:nvSpPr>
        <p:spPr>
          <a:xfrm>
            <a:off x="1413000" y="1813813"/>
            <a:ext cx="63180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202628" y="3730021"/>
            <a:ext cx="1008202" cy="1182129"/>
            <a:chOff x="702332" y="4351663"/>
            <a:chExt cx="590144" cy="691951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3" name="Google Shape;1533;p11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11"/>
          <p:cNvGrpSpPr/>
          <p:nvPr/>
        </p:nvGrpSpPr>
        <p:grpSpPr>
          <a:xfrm>
            <a:off x="-114534" y="2365123"/>
            <a:ext cx="2413370" cy="2121473"/>
            <a:chOff x="743943" y="3404300"/>
            <a:chExt cx="1406557" cy="1236434"/>
          </a:xfrm>
        </p:grpSpPr>
        <p:sp>
          <p:nvSpPr>
            <p:cNvPr id="1541" name="Google Shape;1541;p11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11"/>
          <p:cNvGrpSpPr/>
          <p:nvPr/>
        </p:nvGrpSpPr>
        <p:grpSpPr>
          <a:xfrm rot="-3066559">
            <a:off x="7502354" y="-442281"/>
            <a:ext cx="2015467" cy="2357253"/>
            <a:chOff x="7723432" y="3235687"/>
            <a:chExt cx="2015584" cy="2357390"/>
          </a:xfrm>
        </p:grpSpPr>
        <p:sp>
          <p:nvSpPr>
            <p:cNvPr id="1581" name="Google Shape;1581;p11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9552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053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dk1"/>
        </a:solid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1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850" name="Google Shape;1850;p15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1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882" name="Google Shape;1882;p15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6" name="Google Shape;1926;p15"/>
          <p:cNvSpPr/>
          <p:nvPr/>
        </p:nvSpPr>
        <p:spPr>
          <a:xfrm>
            <a:off x="390375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15"/>
          <p:cNvSpPr/>
          <p:nvPr/>
        </p:nvSpPr>
        <p:spPr>
          <a:xfrm rot="10800000">
            <a:off x="422342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15"/>
          <p:cNvSpPr txBox="1">
            <a:spLocks noGrp="1"/>
          </p:cNvSpPr>
          <p:nvPr>
            <p:ph type="title"/>
          </p:nvPr>
        </p:nvSpPr>
        <p:spPr>
          <a:xfrm>
            <a:off x="2259800" y="1573500"/>
            <a:ext cx="18231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5"/>
          <p:cNvSpPr txBox="1">
            <a:spLocks noGrp="1"/>
          </p:cNvSpPr>
          <p:nvPr>
            <p:ph type="subTitle" idx="1"/>
          </p:nvPr>
        </p:nvSpPr>
        <p:spPr>
          <a:xfrm>
            <a:off x="1553125" y="2534950"/>
            <a:ext cx="25299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0" name="Google Shape;1930;p15"/>
          <p:cNvSpPr/>
          <p:nvPr/>
        </p:nvSpPr>
        <p:spPr>
          <a:xfrm flipH="1">
            <a:off x="422342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1" name="Google Shape;1931;p15"/>
          <p:cNvGrpSpPr/>
          <p:nvPr/>
        </p:nvGrpSpPr>
        <p:grpSpPr>
          <a:xfrm>
            <a:off x="6818082" y="3321976"/>
            <a:ext cx="2921802" cy="2233889"/>
            <a:chOff x="-1292818" y="-520599"/>
            <a:chExt cx="2921802" cy="2233889"/>
          </a:xfrm>
        </p:grpSpPr>
        <p:sp>
          <p:nvSpPr>
            <p:cNvPr id="1932" name="Google Shape;1932;p1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 rot="9862917">
              <a:off x="-94282" y="125555"/>
              <a:ext cx="570871" cy="157031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 rot="9862917">
              <a:off x="66484" y="-19729"/>
              <a:ext cx="157138" cy="148242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 rot="10800000">
              <a:off x="556203" y="-5205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 rot="10800000">
              <a:off x="628497" y="118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 rot="10800000">
              <a:off x="637040" y="-5204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 rot="-6367203">
              <a:off x="-1191584" y="725575"/>
              <a:ext cx="887994" cy="87844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1947;p15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15"/>
          <p:cNvGrpSpPr/>
          <p:nvPr/>
        </p:nvGrpSpPr>
        <p:grpSpPr>
          <a:xfrm>
            <a:off x="-265183" y="-230110"/>
            <a:ext cx="2609738" cy="2303778"/>
            <a:chOff x="9553092" y="2239890"/>
            <a:chExt cx="2609738" cy="2303778"/>
          </a:xfrm>
        </p:grpSpPr>
        <p:sp>
          <p:nvSpPr>
            <p:cNvPr id="1949" name="Google Shape;1949;p15"/>
            <p:cNvSpPr/>
            <p:nvPr/>
          </p:nvSpPr>
          <p:spPr>
            <a:xfrm>
              <a:off x="9553092" y="30794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9913901" y="34728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9817776" y="3794729"/>
              <a:ext cx="523618" cy="748939"/>
            </a:xfrm>
            <a:custGeom>
              <a:avLst/>
              <a:gdLst/>
              <a:ahLst/>
              <a:cxnLst/>
              <a:rect l="l" t="t" r="r" b="b"/>
              <a:pathLst>
                <a:path w="10057" h="14384" extrusionOk="0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2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10175410" y="4180695"/>
              <a:ext cx="64821" cy="157192"/>
            </a:xfrm>
            <a:custGeom>
              <a:avLst/>
              <a:gdLst/>
              <a:ahLst/>
              <a:cxnLst/>
              <a:rect l="l" t="t" r="r" b="b"/>
              <a:pathLst>
                <a:path w="1245" h="3019" extrusionOk="0">
                  <a:moveTo>
                    <a:pt x="1" y="3019"/>
                  </a:moveTo>
                  <a:cubicBezTo>
                    <a:pt x="1" y="3019"/>
                    <a:pt x="1" y="3019"/>
                    <a:pt x="1" y="3019"/>
                  </a:cubicBezTo>
                  <a:cubicBezTo>
                    <a:pt x="1" y="3019"/>
                    <a:pt x="1" y="3019"/>
                    <a:pt x="1" y="3019"/>
                  </a:cubicBezTo>
                  <a:close/>
                  <a:moveTo>
                    <a:pt x="13" y="3007"/>
                  </a:moveTo>
                  <a:cubicBezTo>
                    <a:pt x="13" y="3007"/>
                    <a:pt x="13" y="3007"/>
                    <a:pt x="13" y="3007"/>
                  </a:cubicBezTo>
                  <a:cubicBezTo>
                    <a:pt x="13" y="3007"/>
                    <a:pt x="13" y="3007"/>
                    <a:pt x="13" y="3007"/>
                  </a:cubicBezTo>
                  <a:close/>
                  <a:moveTo>
                    <a:pt x="906" y="858"/>
                  </a:moveTo>
                  <a:cubicBezTo>
                    <a:pt x="1015" y="580"/>
                    <a:pt x="1136" y="290"/>
                    <a:pt x="1244" y="0"/>
                  </a:cubicBezTo>
                  <a:lnTo>
                    <a:pt x="1244" y="0"/>
                  </a:lnTo>
                  <a:cubicBezTo>
                    <a:pt x="1136" y="290"/>
                    <a:pt x="1015" y="580"/>
                    <a:pt x="906" y="858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10112568" y="3794729"/>
              <a:ext cx="228826" cy="628663"/>
            </a:xfrm>
            <a:custGeom>
              <a:avLst/>
              <a:gdLst/>
              <a:ahLst/>
              <a:cxnLst/>
              <a:rect l="l" t="t" r="r" b="b"/>
              <a:pathLst>
                <a:path w="4395" h="12074" extrusionOk="0">
                  <a:moveTo>
                    <a:pt x="206" y="1"/>
                  </a:moveTo>
                  <a:cubicBezTo>
                    <a:pt x="206" y="1"/>
                    <a:pt x="121" y="97"/>
                    <a:pt x="0" y="242"/>
                  </a:cubicBezTo>
                  <a:cubicBezTo>
                    <a:pt x="749" y="641"/>
                    <a:pt x="3731" y="2065"/>
                    <a:pt x="3828" y="2415"/>
                  </a:cubicBezTo>
                  <a:cubicBezTo>
                    <a:pt x="3924" y="2826"/>
                    <a:pt x="568" y="10468"/>
                    <a:pt x="568" y="10468"/>
                  </a:cubicBezTo>
                  <a:cubicBezTo>
                    <a:pt x="568" y="10468"/>
                    <a:pt x="3139" y="11361"/>
                    <a:pt x="4117" y="12074"/>
                  </a:cubicBezTo>
                  <a:cubicBezTo>
                    <a:pt x="4166" y="11832"/>
                    <a:pt x="4202" y="11663"/>
                    <a:pt x="4202" y="11663"/>
                  </a:cubicBezTo>
                  <a:cubicBezTo>
                    <a:pt x="3755" y="11265"/>
                    <a:pt x="2572" y="10830"/>
                    <a:pt x="1208" y="10444"/>
                  </a:cubicBezTo>
                  <a:cubicBezTo>
                    <a:pt x="2367" y="7884"/>
                    <a:pt x="4395" y="2186"/>
                    <a:pt x="4395" y="2186"/>
                  </a:cubicBezTo>
                  <a:cubicBezTo>
                    <a:pt x="4395" y="2186"/>
                    <a:pt x="2922" y="943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10243927" y="3889281"/>
              <a:ext cx="88667" cy="52328"/>
            </a:xfrm>
            <a:custGeom>
              <a:avLst/>
              <a:gdLst/>
              <a:ahLst/>
              <a:cxnLst/>
              <a:rect l="l" t="t" r="r" b="b"/>
              <a:pathLst>
                <a:path w="1703" h="1005" extrusionOk="0">
                  <a:moveTo>
                    <a:pt x="531" y="1"/>
                  </a:moveTo>
                  <a:cubicBezTo>
                    <a:pt x="309" y="1"/>
                    <a:pt x="137" y="73"/>
                    <a:pt x="85" y="213"/>
                  </a:cubicBezTo>
                  <a:cubicBezTo>
                    <a:pt x="1" y="442"/>
                    <a:pt x="266" y="756"/>
                    <a:pt x="701" y="913"/>
                  </a:cubicBezTo>
                  <a:cubicBezTo>
                    <a:pt x="866" y="975"/>
                    <a:pt x="1030" y="1005"/>
                    <a:pt x="1173" y="1005"/>
                  </a:cubicBezTo>
                  <a:cubicBezTo>
                    <a:pt x="1395" y="1005"/>
                    <a:pt x="1567" y="932"/>
                    <a:pt x="1618" y="793"/>
                  </a:cubicBezTo>
                  <a:cubicBezTo>
                    <a:pt x="1703" y="563"/>
                    <a:pt x="1425" y="261"/>
                    <a:pt x="1003" y="92"/>
                  </a:cubicBezTo>
                  <a:cubicBezTo>
                    <a:pt x="837" y="31"/>
                    <a:pt x="674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10446355" y="3983312"/>
              <a:ext cx="135786" cy="136469"/>
            </a:xfrm>
            <a:custGeom>
              <a:avLst/>
              <a:gdLst/>
              <a:ahLst/>
              <a:cxnLst/>
              <a:rect l="l" t="t" r="r" b="b"/>
              <a:pathLst>
                <a:path w="2608" h="2621" extrusionOk="0">
                  <a:moveTo>
                    <a:pt x="1304" y="1"/>
                  </a:moveTo>
                  <a:cubicBezTo>
                    <a:pt x="580" y="1"/>
                    <a:pt x="0" y="592"/>
                    <a:pt x="0" y="1317"/>
                  </a:cubicBezTo>
                  <a:cubicBezTo>
                    <a:pt x="0" y="2041"/>
                    <a:pt x="580" y="2620"/>
                    <a:pt x="1304" y="2620"/>
                  </a:cubicBezTo>
                  <a:cubicBezTo>
                    <a:pt x="2028" y="2620"/>
                    <a:pt x="2608" y="2041"/>
                    <a:pt x="2608" y="1317"/>
                  </a:cubicBezTo>
                  <a:cubicBezTo>
                    <a:pt x="2608" y="592"/>
                    <a:pt x="2028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 rot="-633468">
              <a:off x="11687839" y="27455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 rot="-633468">
              <a:off x="11680140" y="26561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 rot="-633468">
              <a:off x="11687025" y="27457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 rot="271987">
              <a:off x="10821035" y="26150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 rot="51173">
              <a:off x="11382498" y="25945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 rot="271987">
              <a:off x="11923631" y="25783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 rot="271987">
              <a:off x="11138676" y="25677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 rot="271987">
              <a:off x="11271012" y="2703643"/>
              <a:ext cx="75495" cy="11871"/>
            </a:xfrm>
            <a:custGeom>
              <a:avLst/>
              <a:gdLst/>
              <a:ahLst/>
              <a:cxnLst/>
              <a:rect l="l" t="t" r="r" b="b"/>
              <a:pathLst>
                <a:path w="1450" h="228" extrusionOk="0">
                  <a:moveTo>
                    <a:pt x="681" y="1"/>
                  </a:moveTo>
                  <a:cubicBezTo>
                    <a:pt x="476" y="1"/>
                    <a:pt x="244" y="9"/>
                    <a:pt x="1" y="22"/>
                  </a:cubicBezTo>
                  <a:lnTo>
                    <a:pt x="25" y="228"/>
                  </a:lnTo>
                  <a:cubicBezTo>
                    <a:pt x="25" y="228"/>
                    <a:pt x="465" y="166"/>
                    <a:pt x="1019" y="166"/>
                  </a:cubicBezTo>
                  <a:cubicBezTo>
                    <a:pt x="1157" y="166"/>
                    <a:pt x="1302" y="170"/>
                    <a:pt x="1450" y="179"/>
                  </a:cubicBezTo>
                  <a:cubicBezTo>
                    <a:pt x="1450" y="131"/>
                    <a:pt x="1437" y="95"/>
                    <a:pt x="1437" y="95"/>
                  </a:cubicBezTo>
                  <a:cubicBezTo>
                    <a:pt x="1315" y="26"/>
                    <a:pt x="1037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 rot="271987">
              <a:off x="10834776" y="26137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 rot="51173">
              <a:off x="11391523" y="25946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 rot="271987">
              <a:off x="11926162" y="25760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10150285" y="3610569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5203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bg>
      <p:bgPr>
        <a:solidFill>
          <a:schemeClr val="dk1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1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975" name="Google Shape;1975;p1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1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007" name="Google Shape;2007;p16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16"/>
          <p:cNvSpPr/>
          <p:nvPr/>
        </p:nvSpPr>
        <p:spPr>
          <a:xfrm flipH="1">
            <a:off x="1385533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16"/>
          <p:cNvSpPr/>
          <p:nvPr/>
        </p:nvSpPr>
        <p:spPr>
          <a:xfrm rot="10800000" flipH="1">
            <a:off x="1280850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16"/>
          <p:cNvSpPr txBox="1">
            <a:spLocks noGrp="1"/>
          </p:cNvSpPr>
          <p:nvPr>
            <p:ph type="title"/>
          </p:nvPr>
        </p:nvSpPr>
        <p:spPr>
          <a:xfrm>
            <a:off x="4981250" y="1573500"/>
            <a:ext cx="1763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4" name="Google Shape;2054;p16"/>
          <p:cNvSpPr txBox="1">
            <a:spLocks noGrp="1"/>
          </p:cNvSpPr>
          <p:nvPr>
            <p:ph type="subTitle" idx="1"/>
          </p:nvPr>
        </p:nvSpPr>
        <p:spPr>
          <a:xfrm>
            <a:off x="4981250" y="2534950"/>
            <a:ext cx="25482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5" name="Google Shape;2055;p16"/>
          <p:cNvSpPr/>
          <p:nvPr/>
        </p:nvSpPr>
        <p:spPr>
          <a:xfrm>
            <a:off x="1280850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16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7" name="Google Shape;2057;p16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2058" name="Google Shape;2058;p16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16"/>
          <p:cNvGrpSpPr/>
          <p:nvPr/>
        </p:nvGrpSpPr>
        <p:grpSpPr>
          <a:xfrm>
            <a:off x="6820755" y="-593944"/>
            <a:ext cx="3128668" cy="3297542"/>
            <a:chOff x="6512280" y="-515157"/>
            <a:chExt cx="3128668" cy="3297542"/>
          </a:xfrm>
        </p:grpSpPr>
        <p:sp>
          <p:nvSpPr>
            <p:cNvPr id="2074" name="Google Shape;2074;p16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 rot="174808" flipH="1">
              <a:off x="7214914" y="-111436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 rot="801004" flipH="1">
              <a:off x="6570936" y="-148889"/>
              <a:ext cx="659097" cy="585195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81606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0" name="Google Shape;2180;p17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1" name="Google Shape;2181;p17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2" name="Google Shape;2182;p17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3" name="Google Shape;2183;p17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4" name="Google Shape;2184;p17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5" name="Google Shape;2185;p17"/>
          <p:cNvSpPr txBox="1">
            <a:spLocks noGrp="1"/>
          </p:cNvSpPr>
          <p:nvPr>
            <p:ph type="subTitle" idx="6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avLst/>
            <a:gdLst/>
            <a:ahLst/>
            <a:cxnLst/>
            <a:rect l="l" t="t" r="r" b="b"/>
            <a:pathLst>
              <a:path w="549" h="2985" fill="none" extrusionOk="0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w="22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rot="1414633" flipH="1">
            <a:off x="7918725" y="801154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 rot="1414633" flipH="1">
            <a:off x="7885277" y="767190"/>
            <a:ext cx="47338" cy="52605"/>
          </a:xfrm>
          <a:custGeom>
            <a:avLst/>
            <a:gdLst/>
            <a:ahLst/>
            <a:cxnLst/>
            <a:rect l="l" t="t" r="r" b="b"/>
            <a:pathLst>
              <a:path w="818" h="909" extrusionOk="0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 rot="850404" flipH="1">
            <a:off x="8169840" y="968865"/>
            <a:ext cx="639" cy="1179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rot="174808" flipH="1">
              <a:off x="6888277" y="-245561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rot="2201561" flipH="1">
              <a:off x="5909901" y="-306262"/>
              <a:ext cx="659107" cy="585204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rot="2201561" flipH="1">
            <a:off x="9490832" y="89050"/>
            <a:ext cx="134495" cy="96878"/>
          </a:xfrm>
          <a:custGeom>
            <a:avLst/>
            <a:gdLst/>
            <a:ahLst/>
            <a:cxnLst/>
            <a:rect l="l" t="t" r="r" b="b"/>
            <a:pathLst>
              <a:path w="2324" h="1674" extrusionOk="0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1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553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Big Words 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01484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 and body 4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61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1" name="Google Shape;3191;p24"/>
          <p:cNvSpPr txBox="1">
            <a:spLocks noGrp="1"/>
          </p:cNvSpPr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rot="-2700000" flipH="1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5298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 ">
  <p:cSld name="Title and two columns 2 "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" name="Google Shape;3789;p27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790" name="Google Shape;3790;p27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4" name="Google Shape;3834;p27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835" name="Google Shape;3835;p2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4" name="Google Shape;3864;p27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865" name="Google Shape;3865;p27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0" name="Google Shape;3870;p27"/>
          <p:cNvSpPr txBox="1">
            <a:spLocks noGrp="1"/>
          </p:cNvSpPr>
          <p:nvPr>
            <p:ph type="body" idx="1"/>
          </p:nvPr>
        </p:nvSpPr>
        <p:spPr>
          <a:xfrm>
            <a:off x="713225" y="1169550"/>
            <a:ext cx="3776400" cy="3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871" name="Google Shape;3871;p27"/>
          <p:cNvSpPr txBox="1">
            <a:spLocks noGrp="1"/>
          </p:cNvSpPr>
          <p:nvPr>
            <p:ph type="body" idx="2"/>
          </p:nvPr>
        </p:nvSpPr>
        <p:spPr>
          <a:xfrm>
            <a:off x="4654350" y="1169550"/>
            <a:ext cx="3776400" cy="3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72" name="Google Shape;3872;p27"/>
          <p:cNvGrpSpPr/>
          <p:nvPr/>
        </p:nvGrpSpPr>
        <p:grpSpPr>
          <a:xfrm>
            <a:off x="6881790" y="3287212"/>
            <a:ext cx="2634746" cy="2190083"/>
            <a:chOff x="6225350" y="3267275"/>
            <a:chExt cx="1234825" cy="1026425"/>
          </a:xfrm>
        </p:grpSpPr>
        <p:sp>
          <p:nvSpPr>
            <p:cNvPr id="3873" name="Google Shape;3873;p27"/>
            <p:cNvSpPr/>
            <p:nvPr/>
          </p:nvSpPr>
          <p:spPr>
            <a:xfrm>
              <a:off x="6601375" y="3931700"/>
              <a:ext cx="406175" cy="362000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6866950" y="3987550"/>
              <a:ext cx="121850" cy="165125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6582575" y="3870575"/>
              <a:ext cx="216550" cy="74725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7083450" y="3840025"/>
              <a:ext cx="315175" cy="343025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7167050" y="3882950"/>
              <a:ext cx="9775" cy="1925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7153700" y="3906700"/>
              <a:ext cx="20100" cy="1268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7284150" y="3982650"/>
              <a:ext cx="82775" cy="55625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7097850" y="3412075"/>
              <a:ext cx="298750" cy="363050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7293075" y="3582850"/>
              <a:ext cx="46650" cy="138975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6225350" y="3912325"/>
              <a:ext cx="322875" cy="369825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6455175" y="3926325"/>
              <a:ext cx="80500" cy="122725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6478250" y="4110200"/>
              <a:ext cx="50550" cy="133725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498350" y="4052075"/>
              <a:ext cx="18850" cy="15225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901956" y="3772319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979600" y="3676175"/>
              <a:ext cx="7525" cy="6475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851375" y="3267275"/>
              <a:ext cx="608800" cy="319225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7207875" y="3310200"/>
              <a:ext cx="194450" cy="61600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0" name="Google Shape;3890;p27"/>
          <p:cNvGrpSpPr/>
          <p:nvPr/>
        </p:nvGrpSpPr>
        <p:grpSpPr>
          <a:xfrm rot="-1050617">
            <a:off x="-973622" y="-370577"/>
            <a:ext cx="3159459" cy="1415433"/>
            <a:chOff x="766940" y="-1103382"/>
            <a:chExt cx="2099400" cy="940528"/>
          </a:xfrm>
        </p:grpSpPr>
        <p:sp>
          <p:nvSpPr>
            <p:cNvPr id="3891" name="Google Shape;3891;p27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 rot="2026714">
              <a:off x="2625515" y="-535812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1911410" y="-1014065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2132265" y="-985357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 rot="1266397">
              <a:off x="2427654" y="-85117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 rot="1351088">
              <a:off x="1873759" y="-589830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 rot="1351088">
              <a:off x="1876032" y="-461117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 rot="1351088">
              <a:off x="1944935" y="-437718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 rot="1351088">
              <a:off x="2028943" y="-405115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 rot="786892">
              <a:off x="2235563" y="-370454"/>
              <a:ext cx="20450" cy="22725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 rot="1351088">
              <a:off x="2179835" y="-342766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 rot="1351088">
              <a:off x="2246381" y="-316464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 rot="1351088">
              <a:off x="2299365" y="-298212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2386882" y="-47517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1493325" y="-23182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2" name="Google Shape;3932;p2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32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5021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9709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33598325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58571777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65568432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11883739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7890031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7022070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62885606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15906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0045412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06140031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11673347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176667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91188348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1503129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2829100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0803089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9330858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587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133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81911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rot="10800000" flipH="1">
              <a:off x="2500799" y="32311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rot="10800000" flipH="1">
                <a:off x="217700" y="424273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4" name="Google Shape;1054;p7"/>
          <p:cNvSpPr txBox="1">
            <a:spLocks noGrp="1"/>
          </p:cNvSpPr>
          <p:nvPr>
            <p:ph type="subTitle" idx="1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7"/>
          <p:cNvSpPr txBox="1">
            <a:spLocks noGrp="1"/>
          </p:cNvSpPr>
          <p:nvPr>
            <p:ph type="subTitle" idx="2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56" name="Google Shape;1056;p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avLst/>
              <a:gdLst/>
              <a:ahLst/>
              <a:cxnLst/>
              <a:rect l="l" t="t" r="r" b="b"/>
              <a:pathLst>
                <a:path w="12315" h="492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avLst/>
              <a:gdLst/>
              <a:ahLst/>
              <a:cxnLst/>
              <a:rect l="l" t="t" r="r" b="b"/>
              <a:pathLst>
                <a:path w="11602" h="489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avLst/>
              <a:gdLst/>
              <a:ahLst/>
              <a:cxnLst/>
              <a:rect l="l" t="t" r="r" b="b"/>
              <a:pathLst>
                <a:path w="1981" h="972" extrusionOk="0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avLst/>
              <a:gdLst/>
              <a:ahLst/>
              <a:cxnLst/>
              <a:rect l="l" t="t" r="r" b="b"/>
              <a:pathLst>
                <a:path w="16649" h="16955" extrusionOk="0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avLst/>
              <a:gdLst/>
              <a:ahLst/>
              <a:cxnLst/>
              <a:rect l="l" t="t" r="r" b="b"/>
              <a:pathLst>
                <a:path w="9900" h="3682" extrusionOk="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avLst/>
              <a:gdLst/>
              <a:ahLst/>
              <a:cxnLst/>
              <a:rect l="l" t="t" r="r" b="b"/>
              <a:pathLst>
                <a:path w="86" h="242" extrusionOk="0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avLst/>
              <a:gdLst/>
              <a:ahLst/>
              <a:cxnLst/>
              <a:rect l="l" t="t" r="r" b="b"/>
              <a:pathLst>
                <a:path w="13558" h="15138" extrusionOk="0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avLst/>
              <a:gdLst/>
              <a:ahLst/>
              <a:cxnLst/>
              <a:rect l="l" t="t" r="r" b="b"/>
              <a:pathLst>
                <a:path w="11977" h="5230" extrusionOk="0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avLst/>
              <a:gdLst/>
              <a:ahLst/>
              <a:cxnLst/>
              <a:rect l="l" t="t" r="r" b="b"/>
              <a:pathLst>
                <a:path w="1691" h="10786" extrusionOk="0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avLst/>
              <a:gdLst/>
              <a:ahLst/>
              <a:cxnLst/>
              <a:rect l="l" t="t" r="r" b="b"/>
              <a:pathLst>
                <a:path w="9321" h="12909" extrusionOk="0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avLst/>
              <a:gdLst/>
              <a:ahLst/>
              <a:cxnLst/>
              <a:rect l="l" t="t" r="r" b="b"/>
              <a:pathLst>
                <a:path w="4649" h="1473" extrusionOk="0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avLst/>
              <a:gdLst/>
              <a:ahLst/>
              <a:cxnLst/>
              <a:rect l="l" t="t" r="r" b="b"/>
              <a:pathLst>
                <a:path w="11197" h="14887" extrusionOk="0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avLst/>
              <a:gdLst/>
              <a:ahLst/>
              <a:cxnLst/>
              <a:rect l="l" t="t" r="r" b="b"/>
              <a:pathLst>
                <a:path w="6513" h="5027" extrusionOk="0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avLst/>
              <a:gdLst/>
              <a:ahLst/>
              <a:cxnLst/>
              <a:rect l="l" t="t" r="r" b="b"/>
              <a:pathLst>
                <a:path w="4395" h="873" extrusionOk="0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avLst/>
              <a:gdLst/>
              <a:ahLst/>
              <a:cxnLst/>
              <a:rect l="l" t="t" r="r" b="b"/>
              <a:pathLst>
                <a:path w="6399" h="2657" extrusionOk="0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avLst/>
              <a:gdLst/>
              <a:ahLst/>
              <a:cxnLst/>
              <a:rect l="l" t="t" r="r" b="b"/>
              <a:pathLst>
                <a:path w="1872" h="1269" extrusionOk="0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avLst/>
              <a:gdLst/>
              <a:ahLst/>
              <a:cxnLst/>
              <a:rect l="l" t="t" r="r" b="b"/>
              <a:pathLst>
                <a:path w="2017" h="2017" extrusionOk="0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avLst/>
              <a:gdLst/>
              <a:ahLst/>
              <a:cxnLst/>
              <a:rect l="l" t="t" r="r" b="b"/>
              <a:pathLst>
                <a:path w="2621" h="2609" extrusionOk="0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4758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87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6" r:id="rId3"/>
    <p:sldLayoutId id="2147483674" r:id="rId4"/>
    <p:sldLayoutId id="214748367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9829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4077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352" y="-106935"/>
            <a:ext cx="3048006" cy="1828804"/>
          </a:xfrm>
          <a:prstGeom prst="rect">
            <a:avLst/>
          </a:prstGeom>
        </p:spPr>
      </p:pic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970350" y="1360602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4800" dirty="0"/>
              <a:t>ОСНОВИ ИНФОРМАТИКЕ</a:t>
            </a:r>
            <a:endParaRPr sz="4800" dirty="0"/>
          </a:p>
        </p:txBody>
      </p:sp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1626782" y="2907164"/>
            <a:ext cx="5890436" cy="95770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n w="0"/>
                <a:solidFill>
                  <a:schemeClr val="tx1"/>
                </a:solidFill>
                <a:hlinkClick r:id="rId4" action="ppaction://hlinksldjump"/>
              </a:rPr>
              <a:t>Додавање анимација, хиперлинкова и дугмади за навигацију</a:t>
            </a:r>
            <a:endParaRPr lang="ru-RU" sz="2400" dirty="0">
              <a:ln w="0"/>
              <a:solidFill>
                <a:schemeClr val="tx1"/>
              </a:solidFill>
              <a:hlinkClick r:id="rId4" action="ppaction://hlinksldjump"/>
            </a:endParaRPr>
          </a:p>
        </p:txBody>
      </p:sp>
      <p:sp>
        <p:nvSpPr>
          <p:cNvPr id="6" name="Google Shape;4183;p32"/>
          <p:cNvSpPr txBox="1">
            <a:spLocks/>
          </p:cNvSpPr>
          <p:nvPr/>
        </p:nvSpPr>
        <p:spPr>
          <a:xfrm>
            <a:off x="5104605" y="1100500"/>
            <a:ext cx="49275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/>
              <a:t>7</a:t>
            </a:r>
            <a:r>
              <a:rPr lang="bs-Cyrl-BA" sz="2800" b="1" dirty="0"/>
              <a:t>. РАЗРЕД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8" y="3199250"/>
            <a:ext cx="2650221" cy="1835733"/>
          </a:xfrm>
          <a:prstGeom prst="rect">
            <a:avLst/>
          </a:prstGeom>
        </p:spPr>
      </p:pic>
      <p:sp>
        <p:nvSpPr>
          <p:cNvPr id="5" name="Google Shape;4344;p41"/>
          <p:cNvSpPr txBox="1">
            <a:spLocks/>
          </p:cNvSpPr>
          <p:nvPr/>
        </p:nvSpPr>
        <p:spPr>
          <a:xfrm>
            <a:off x="714813" y="3885594"/>
            <a:ext cx="1393287" cy="46304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BA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skolers.org</a:t>
            </a:r>
            <a:endParaRPr lang="en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2" grpId="0"/>
      <p:bldP spid="4183" grpId="0" build="p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968354A5-FC0D-4B5F-B88D-C2AF31FB2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3"/>
          <a:stretch/>
        </p:blipFill>
        <p:spPr>
          <a:xfrm>
            <a:off x="0" y="1255"/>
            <a:ext cx="9144000" cy="5142245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="" xmlns:a16="http://schemas.microsoft.com/office/drawing/2014/main" id="{8554B692-84C0-498D-8229-D75DBEC269F1}"/>
              </a:ext>
            </a:extLst>
          </p:cNvPr>
          <p:cNvSpPr/>
          <p:nvPr/>
        </p:nvSpPr>
        <p:spPr>
          <a:xfrm>
            <a:off x="1704975" y="3729037"/>
            <a:ext cx="3629025" cy="814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Elipsa 8">
            <a:extLst>
              <a:ext uri="{FF2B5EF4-FFF2-40B4-BE49-F238E27FC236}">
                <a16:creationId xmlns="" xmlns:a16="http://schemas.microsoft.com/office/drawing/2014/main" id="{FFC1DB2C-875D-4DC4-9518-FE5A7DF53F22}"/>
              </a:ext>
            </a:extLst>
          </p:cNvPr>
          <p:cNvSpPr/>
          <p:nvPr/>
        </p:nvSpPr>
        <p:spPr>
          <a:xfrm>
            <a:off x="5494071" y="3954129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CS" dirty="0"/>
          </a:p>
        </p:txBody>
      </p:sp>
      <p:sp>
        <p:nvSpPr>
          <p:cNvPr id="7" name="Pravougaonik 6">
            <a:extLst>
              <a:ext uri="{FF2B5EF4-FFF2-40B4-BE49-F238E27FC236}">
                <a16:creationId xmlns="" xmlns:a16="http://schemas.microsoft.com/office/drawing/2014/main" id="{941E6144-95AE-4BE2-A0CF-9D553320DCE6}"/>
              </a:ext>
            </a:extLst>
          </p:cNvPr>
          <p:cNvSpPr/>
          <p:nvPr/>
        </p:nvSpPr>
        <p:spPr>
          <a:xfrm>
            <a:off x="4695826" y="417974"/>
            <a:ext cx="361950" cy="458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Pravougaonik 7">
            <a:extLst>
              <a:ext uri="{FF2B5EF4-FFF2-40B4-BE49-F238E27FC236}">
                <a16:creationId xmlns="" xmlns:a16="http://schemas.microsoft.com/office/drawing/2014/main" id="{0AC09824-5993-4A21-9878-C0974B7FAC6D}"/>
              </a:ext>
            </a:extLst>
          </p:cNvPr>
          <p:cNvSpPr/>
          <p:nvPr/>
        </p:nvSpPr>
        <p:spPr>
          <a:xfrm>
            <a:off x="3519487" y="1163303"/>
            <a:ext cx="5157788" cy="248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Pravougaonik 8">
            <a:extLst>
              <a:ext uri="{FF2B5EF4-FFF2-40B4-BE49-F238E27FC236}">
                <a16:creationId xmlns="" xmlns:a16="http://schemas.microsoft.com/office/drawing/2014/main" id="{1EFF8800-B345-44D6-81D8-35AF0E1668A5}"/>
              </a:ext>
            </a:extLst>
          </p:cNvPr>
          <p:cNvSpPr/>
          <p:nvPr/>
        </p:nvSpPr>
        <p:spPr>
          <a:xfrm>
            <a:off x="3743366" y="1647825"/>
            <a:ext cx="609559" cy="192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Pravougaonik 9">
            <a:extLst>
              <a:ext uri="{FF2B5EF4-FFF2-40B4-BE49-F238E27FC236}">
                <a16:creationId xmlns="" xmlns:a16="http://schemas.microsoft.com/office/drawing/2014/main" id="{D062E2DD-58CA-408B-8A91-36818BA1969C}"/>
              </a:ext>
            </a:extLst>
          </p:cNvPr>
          <p:cNvSpPr/>
          <p:nvPr/>
        </p:nvSpPr>
        <p:spPr>
          <a:xfrm>
            <a:off x="4448217" y="1724024"/>
            <a:ext cx="1371558" cy="1571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62DEADD5-E4A4-4E9C-A929-A28DB198AC60}"/>
              </a:ext>
            </a:extLst>
          </p:cNvPr>
          <p:cNvSpPr/>
          <p:nvPr/>
        </p:nvSpPr>
        <p:spPr>
          <a:xfrm>
            <a:off x="7153275" y="3362324"/>
            <a:ext cx="542884" cy="209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Elipsa 8">
            <a:extLst>
              <a:ext uri="{FF2B5EF4-FFF2-40B4-BE49-F238E27FC236}">
                <a16:creationId xmlns="" xmlns:a16="http://schemas.microsoft.com/office/drawing/2014/main" id="{480946B5-DA41-427C-B5FB-9F73E538D41E}"/>
              </a:ext>
            </a:extLst>
          </p:cNvPr>
          <p:cNvSpPr/>
          <p:nvPr/>
        </p:nvSpPr>
        <p:spPr>
          <a:xfrm>
            <a:off x="4237657" y="493045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14" name="Elipsa 8">
            <a:extLst>
              <a:ext uri="{FF2B5EF4-FFF2-40B4-BE49-F238E27FC236}">
                <a16:creationId xmlns="" xmlns:a16="http://schemas.microsoft.com/office/drawing/2014/main" id="{17A6CE4C-74EC-41E2-9AAF-DB7DAB5CABFE}"/>
              </a:ext>
            </a:extLst>
          </p:cNvPr>
          <p:cNvSpPr/>
          <p:nvPr/>
        </p:nvSpPr>
        <p:spPr>
          <a:xfrm>
            <a:off x="8743509" y="2144505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CS" dirty="0"/>
          </a:p>
        </p:txBody>
      </p:sp>
      <p:sp>
        <p:nvSpPr>
          <p:cNvPr id="15" name="Elipsa 8">
            <a:extLst>
              <a:ext uri="{FF2B5EF4-FFF2-40B4-BE49-F238E27FC236}">
                <a16:creationId xmlns="" xmlns:a16="http://schemas.microsoft.com/office/drawing/2014/main" id="{6C712C3A-2AC9-42EE-AB01-6943FEFF63A8}"/>
              </a:ext>
            </a:extLst>
          </p:cNvPr>
          <p:cNvSpPr/>
          <p:nvPr/>
        </p:nvSpPr>
        <p:spPr>
          <a:xfrm>
            <a:off x="3288425" y="220704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CS" dirty="0"/>
          </a:p>
        </p:txBody>
      </p:sp>
      <p:sp>
        <p:nvSpPr>
          <p:cNvPr id="16" name="Elipsa 8">
            <a:extLst>
              <a:ext uri="{FF2B5EF4-FFF2-40B4-BE49-F238E27FC236}">
                <a16:creationId xmlns="" xmlns:a16="http://schemas.microsoft.com/office/drawing/2014/main" id="{7EA9C7E3-6D87-4E2D-B54C-EA3742894451}"/>
              </a:ext>
            </a:extLst>
          </p:cNvPr>
          <p:cNvSpPr/>
          <p:nvPr/>
        </p:nvSpPr>
        <p:spPr>
          <a:xfrm>
            <a:off x="5121547" y="272176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5</a:t>
            </a:r>
            <a:endParaRPr lang="sr-Latn-CS" dirty="0"/>
          </a:p>
        </p:txBody>
      </p:sp>
      <p:sp>
        <p:nvSpPr>
          <p:cNvPr id="17" name="Elipsa 8">
            <a:extLst>
              <a:ext uri="{FF2B5EF4-FFF2-40B4-BE49-F238E27FC236}">
                <a16:creationId xmlns="" xmlns:a16="http://schemas.microsoft.com/office/drawing/2014/main" id="{952F4038-8E10-4586-8B5A-856DB3C2ACD5}"/>
              </a:ext>
            </a:extLst>
          </p:cNvPr>
          <p:cNvSpPr/>
          <p:nvPr/>
        </p:nvSpPr>
        <p:spPr>
          <a:xfrm>
            <a:off x="7424717" y="293144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6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272979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ugaonik 18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75B1C97-53B2-4531-A3A2-699771C2E321}"/>
              </a:ext>
            </a:extLst>
          </p:cNvPr>
          <p:cNvSpPr/>
          <p:nvPr/>
        </p:nvSpPr>
        <p:spPr>
          <a:xfrm>
            <a:off x="477998" y="1900791"/>
            <a:ext cx="453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ПРВИ СЛАЈД</a:t>
            </a:r>
            <a:endParaRPr lang="sr-Latn-RS" sz="54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Google Shape;4202;p35">
            <a:extLst>
              <a:ext uri="{FF2B5EF4-FFF2-40B4-BE49-F238E27FC236}">
                <a16:creationId xmlns="" xmlns:a16="http://schemas.microsoft.com/office/drawing/2014/main" id="{519493B4-00AB-4F45-BB98-D89D21CB4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299" y="456366"/>
            <a:ext cx="6992147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3200" b="1" dirty="0" smtClean="0">
                <a:solidFill>
                  <a:srgbClr val="002060"/>
                </a:solidFill>
              </a:rPr>
              <a:t>ПРИМЈЕр:</a:t>
            </a:r>
            <a:endParaRPr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37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335733" y="2673927"/>
            <a:ext cx="4361832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b="1" dirty="0">
                <a:solidFill>
                  <a:srgbClr val="FFFF00"/>
                </a:solidFill>
              </a:rPr>
              <a:t>СНИМАЊЕ ПРЕЗЕНТАЦИЈЕ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275949" y="1704982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5400" b="1" dirty="0"/>
              <a:t>ВЈЕЖБА</a:t>
            </a:r>
            <a:endParaRPr sz="5400" b="1"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mage result for ppt png">
            <a:extLst>
              <a:ext uri="{FF2B5EF4-FFF2-40B4-BE49-F238E27FC236}">
                <a16:creationId xmlns="" xmlns:a16="http://schemas.microsoft.com/office/drawing/2014/main" id="{6C514A35-3EA5-417E-859B-26CF53DB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648" y="1960314"/>
            <a:ext cx="1178686" cy="11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0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D13F230-90C6-473E-A0E3-D0E50ED66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8"/>
          <a:stretch/>
        </p:blipFill>
        <p:spPr>
          <a:xfrm>
            <a:off x="0" y="334841"/>
            <a:ext cx="9144000" cy="4808658"/>
          </a:xfrm>
          <a:prstGeom prst="rect">
            <a:avLst/>
          </a:prstGeom>
        </p:spPr>
      </p:pic>
      <p:sp>
        <p:nvSpPr>
          <p:cNvPr id="3" name="Pravougaonik 2">
            <a:extLst>
              <a:ext uri="{FF2B5EF4-FFF2-40B4-BE49-F238E27FC236}">
                <a16:creationId xmlns="" xmlns:a16="http://schemas.microsoft.com/office/drawing/2014/main" id="{C2B0B39D-0177-4B0C-9245-A189C1EF1834}"/>
              </a:ext>
            </a:extLst>
          </p:cNvPr>
          <p:cNvSpPr/>
          <p:nvPr/>
        </p:nvSpPr>
        <p:spPr>
          <a:xfrm>
            <a:off x="-127592" y="1768826"/>
            <a:ext cx="1020725" cy="396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" name="Pravougaonik 3">
            <a:extLst>
              <a:ext uri="{FF2B5EF4-FFF2-40B4-BE49-F238E27FC236}">
                <a16:creationId xmlns="" xmlns:a16="http://schemas.microsoft.com/office/drawing/2014/main" id="{472238F7-6F8C-4290-865F-BA1CB1CF8758}"/>
              </a:ext>
            </a:extLst>
          </p:cNvPr>
          <p:cNvSpPr/>
          <p:nvPr/>
        </p:nvSpPr>
        <p:spPr>
          <a:xfrm>
            <a:off x="999459" y="2543527"/>
            <a:ext cx="1293628" cy="44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Pravougaonik 4">
            <a:extLst>
              <a:ext uri="{FF2B5EF4-FFF2-40B4-BE49-F238E27FC236}">
                <a16:creationId xmlns="" xmlns:a16="http://schemas.microsoft.com/office/drawing/2014/main" id="{BE5F48B1-326B-4669-B85F-536D48CC9214}"/>
              </a:ext>
            </a:extLst>
          </p:cNvPr>
          <p:cNvSpPr/>
          <p:nvPr/>
        </p:nvSpPr>
        <p:spPr>
          <a:xfrm>
            <a:off x="2495550" y="1095172"/>
            <a:ext cx="914400" cy="1658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Pravougaonik 5">
            <a:extLst>
              <a:ext uri="{FF2B5EF4-FFF2-40B4-BE49-F238E27FC236}">
                <a16:creationId xmlns="" xmlns:a16="http://schemas.microsoft.com/office/drawing/2014/main" id="{246FA603-A0C0-41BE-AD6C-33E5616B4091}"/>
              </a:ext>
            </a:extLst>
          </p:cNvPr>
          <p:cNvSpPr/>
          <p:nvPr/>
        </p:nvSpPr>
        <p:spPr>
          <a:xfrm>
            <a:off x="3282437" y="2804877"/>
            <a:ext cx="3558366" cy="212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Pravougaonik 6">
            <a:extLst>
              <a:ext uri="{FF2B5EF4-FFF2-40B4-BE49-F238E27FC236}">
                <a16:creationId xmlns="" xmlns:a16="http://schemas.microsoft.com/office/drawing/2014/main" id="{92285B92-D56E-49A8-A712-7548E1812791}"/>
              </a:ext>
            </a:extLst>
          </p:cNvPr>
          <p:cNvSpPr/>
          <p:nvPr/>
        </p:nvSpPr>
        <p:spPr>
          <a:xfrm>
            <a:off x="3292546" y="3020540"/>
            <a:ext cx="3558366" cy="212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Pravougaonik 7">
            <a:extLst>
              <a:ext uri="{FF2B5EF4-FFF2-40B4-BE49-F238E27FC236}">
                <a16:creationId xmlns="" xmlns:a16="http://schemas.microsoft.com/office/drawing/2014/main" id="{1436F55A-959F-42B0-913F-788BC0DFF42D}"/>
              </a:ext>
            </a:extLst>
          </p:cNvPr>
          <p:cNvSpPr/>
          <p:nvPr/>
        </p:nvSpPr>
        <p:spPr>
          <a:xfrm>
            <a:off x="5557285" y="3537693"/>
            <a:ext cx="577699" cy="212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31098157-DD1F-4CDC-ABE3-78FDF2D42E52}"/>
              </a:ext>
            </a:extLst>
          </p:cNvPr>
          <p:cNvSpPr/>
          <p:nvPr/>
        </p:nvSpPr>
        <p:spPr>
          <a:xfrm>
            <a:off x="199884" y="2210039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CS" dirty="0"/>
          </a:p>
        </p:txBody>
      </p:sp>
      <p:sp>
        <p:nvSpPr>
          <p:cNvPr id="10" name="Elipsa 8">
            <a:extLst>
              <a:ext uri="{FF2B5EF4-FFF2-40B4-BE49-F238E27FC236}">
                <a16:creationId xmlns="" xmlns:a16="http://schemas.microsoft.com/office/drawing/2014/main" id="{28A9F532-FBEC-4C1E-B3BF-D217E65607F2}"/>
              </a:ext>
            </a:extLst>
          </p:cNvPr>
          <p:cNvSpPr/>
          <p:nvPr/>
        </p:nvSpPr>
        <p:spPr>
          <a:xfrm>
            <a:off x="1400115" y="303092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11" name="Elipsa 8">
            <a:extLst>
              <a:ext uri="{FF2B5EF4-FFF2-40B4-BE49-F238E27FC236}">
                <a16:creationId xmlns="" xmlns:a16="http://schemas.microsoft.com/office/drawing/2014/main" id="{DA0FCAA4-76A2-40AC-AD12-C7252C8BB816}"/>
              </a:ext>
            </a:extLst>
          </p:cNvPr>
          <p:cNvSpPr/>
          <p:nvPr/>
        </p:nvSpPr>
        <p:spPr>
          <a:xfrm>
            <a:off x="7015716" y="1686675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CS" dirty="0"/>
          </a:p>
        </p:txBody>
      </p:sp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16B4E22E-3016-4896-8625-B24F6550EDF5}"/>
              </a:ext>
            </a:extLst>
          </p:cNvPr>
          <p:cNvSpPr/>
          <p:nvPr/>
        </p:nvSpPr>
        <p:spPr>
          <a:xfrm>
            <a:off x="2415363" y="680484"/>
            <a:ext cx="4538330" cy="3086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Elipsa 8">
            <a:extLst>
              <a:ext uri="{FF2B5EF4-FFF2-40B4-BE49-F238E27FC236}">
                <a16:creationId xmlns="" xmlns:a16="http://schemas.microsoft.com/office/drawing/2014/main" id="{5F8B451B-6DCC-4A35-8B95-CCC3D8004F4F}"/>
              </a:ext>
            </a:extLst>
          </p:cNvPr>
          <p:cNvSpPr/>
          <p:nvPr/>
        </p:nvSpPr>
        <p:spPr>
          <a:xfrm>
            <a:off x="3453809" y="1602821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CS" dirty="0"/>
          </a:p>
        </p:txBody>
      </p:sp>
      <p:sp>
        <p:nvSpPr>
          <p:cNvPr id="14" name="Elipsa 8">
            <a:extLst>
              <a:ext uri="{FF2B5EF4-FFF2-40B4-BE49-F238E27FC236}">
                <a16:creationId xmlns="" xmlns:a16="http://schemas.microsoft.com/office/drawing/2014/main" id="{F9C8A3A1-24EB-47A5-9018-71B9618A482D}"/>
              </a:ext>
            </a:extLst>
          </p:cNvPr>
          <p:cNvSpPr/>
          <p:nvPr/>
        </p:nvSpPr>
        <p:spPr>
          <a:xfrm>
            <a:off x="6920023" y="268872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5</a:t>
            </a:r>
            <a:endParaRPr lang="sr-Latn-CS" dirty="0"/>
          </a:p>
        </p:txBody>
      </p:sp>
      <p:sp>
        <p:nvSpPr>
          <p:cNvPr id="15" name="Elipsa 8">
            <a:extLst>
              <a:ext uri="{FF2B5EF4-FFF2-40B4-BE49-F238E27FC236}">
                <a16:creationId xmlns="" xmlns:a16="http://schemas.microsoft.com/office/drawing/2014/main" id="{EEA55786-2216-4C10-B1F7-647FC2E61CC3}"/>
              </a:ext>
            </a:extLst>
          </p:cNvPr>
          <p:cNvSpPr/>
          <p:nvPr/>
        </p:nvSpPr>
        <p:spPr>
          <a:xfrm>
            <a:off x="4684528" y="3293460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6</a:t>
            </a:r>
            <a:endParaRPr lang="sr-Latn-CS" dirty="0"/>
          </a:p>
        </p:txBody>
      </p:sp>
      <p:sp>
        <p:nvSpPr>
          <p:cNvPr id="16" name="Elipsa 8">
            <a:extLst>
              <a:ext uri="{FF2B5EF4-FFF2-40B4-BE49-F238E27FC236}">
                <a16:creationId xmlns="" xmlns:a16="http://schemas.microsoft.com/office/drawing/2014/main" id="{916771DD-00FB-4F23-9B0D-935335CBD3B6}"/>
              </a:ext>
            </a:extLst>
          </p:cNvPr>
          <p:cNvSpPr/>
          <p:nvPr/>
        </p:nvSpPr>
        <p:spPr>
          <a:xfrm>
            <a:off x="5635618" y="3912613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7</a:t>
            </a:r>
            <a:endParaRPr lang="sr-Latn-CS" dirty="0"/>
          </a:p>
        </p:txBody>
      </p:sp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D256D560-3C32-49C8-BF3F-E4FDEB0D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941"/>
            <a:ext cx="9144000" cy="437055"/>
          </a:xfrm>
          <a:prstGeom prst="rect">
            <a:avLst/>
          </a:prstGeom>
        </p:spPr>
      </p:pic>
      <p:sp>
        <p:nvSpPr>
          <p:cNvPr id="19" name="Pravougaonik 18">
            <a:extLst>
              <a:ext uri="{FF2B5EF4-FFF2-40B4-BE49-F238E27FC236}">
                <a16:creationId xmlns="" xmlns:a16="http://schemas.microsoft.com/office/drawing/2014/main" id="{365D5851-205A-425F-A862-05550747A7F9}"/>
              </a:ext>
            </a:extLst>
          </p:cNvPr>
          <p:cNvSpPr/>
          <p:nvPr/>
        </p:nvSpPr>
        <p:spPr>
          <a:xfrm>
            <a:off x="0" y="136643"/>
            <a:ext cx="593289" cy="256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78301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127699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s-Cyrl-BA" sz="6000" b="1" dirty="0"/>
              <a:t>ЗАДАЋА</a:t>
            </a:r>
            <a:endParaRPr sz="6000"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2987549" y="2269282"/>
            <a:ext cx="5408788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RS" sz="2000" b="1" dirty="0">
                <a:solidFill>
                  <a:srgbClr val="FFFF00"/>
                </a:solidFill>
              </a:rPr>
              <a:t>За домаћи задатак </a:t>
            </a:r>
            <a:r>
              <a:rPr lang="sr-Cyrl-RS" sz="2000" b="1" dirty="0" smtClean="0">
                <a:solidFill>
                  <a:srgbClr val="FFFF00"/>
                </a:solidFill>
              </a:rPr>
              <a:t>консултујте </a:t>
            </a:r>
            <a:r>
              <a:rPr lang="sr-Cyrl-RS" sz="2000" b="1" dirty="0">
                <a:solidFill>
                  <a:srgbClr val="FFFF00"/>
                </a:solidFill>
              </a:rPr>
              <a:t>се са својим предметним наставником.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F249B58C-BEF5-44D4-8B2B-2B725D14C238}"/>
              </a:ext>
            </a:extLst>
          </p:cNvPr>
          <p:cNvGrpSpPr/>
          <p:nvPr/>
        </p:nvGrpSpPr>
        <p:grpSpPr>
          <a:xfrm>
            <a:off x="113625" y="1391407"/>
            <a:ext cx="2781975" cy="2633250"/>
            <a:chOff x="4952575" y="816000"/>
            <a:chExt cx="3511200" cy="3511500"/>
          </a:xfrm>
        </p:grpSpPr>
        <p:sp>
          <p:nvSpPr>
            <p:cNvPr id="5" name="Google Shape;4900;p61">
              <a:extLst>
                <a:ext uri="{FF2B5EF4-FFF2-40B4-BE49-F238E27FC236}">
                  <a16:creationId xmlns="" xmlns:a16="http://schemas.microsoft.com/office/drawing/2014/main" id="{1FFF5780-1B6C-4994-94D2-DE7F5442917C}"/>
                </a:ext>
              </a:extLst>
            </p:cNvPr>
            <p:cNvSpPr/>
            <p:nvPr/>
          </p:nvSpPr>
          <p:spPr>
            <a:xfrm>
              <a:off x="4952575" y="816000"/>
              <a:ext cx="3511200" cy="3511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4903;p61">
              <a:extLst>
                <a:ext uri="{FF2B5EF4-FFF2-40B4-BE49-F238E27FC236}">
                  <a16:creationId xmlns="" xmlns:a16="http://schemas.microsoft.com/office/drawing/2014/main" id="{0202FEB1-0665-4228-AA89-DFB17E822528}"/>
                </a:ext>
              </a:extLst>
            </p:cNvPr>
            <p:cNvGrpSpPr/>
            <p:nvPr/>
          </p:nvGrpSpPr>
          <p:grpSpPr>
            <a:xfrm>
              <a:off x="5256048" y="1319167"/>
              <a:ext cx="2904869" cy="2505165"/>
              <a:chOff x="4691600" y="1070360"/>
              <a:chExt cx="3543819" cy="3056570"/>
            </a:xfrm>
          </p:grpSpPr>
          <p:sp>
            <p:nvSpPr>
              <p:cNvPr id="9" name="Google Shape;4904;p61">
                <a:extLst>
                  <a:ext uri="{FF2B5EF4-FFF2-40B4-BE49-F238E27FC236}">
                    <a16:creationId xmlns="" xmlns:a16="http://schemas.microsoft.com/office/drawing/2014/main" id="{FFAE88BD-DC1F-460A-AED1-468BEFC3F840}"/>
                  </a:ext>
                </a:extLst>
              </p:cNvPr>
              <p:cNvSpPr/>
              <p:nvPr/>
            </p:nvSpPr>
            <p:spPr>
              <a:xfrm>
                <a:off x="4691600" y="1177795"/>
                <a:ext cx="3543819" cy="2399504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64948" extrusionOk="0">
                    <a:moveTo>
                      <a:pt x="3184" y="0"/>
                    </a:moveTo>
                    <a:cubicBezTo>
                      <a:pt x="1444" y="0"/>
                      <a:pt x="1" y="1444"/>
                      <a:pt x="1" y="3184"/>
                    </a:cubicBezTo>
                    <a:lnTo>
                      <a:pt x="1" y="61764"/>
                    </a:lnTo>
                    <a:cubicBezTo>
                      <a:pt x="1" y="63525"/>
                      <a:pt x="1444" y="64948"/>
                      <a:pt x="3184" y="64948"/>
                    </a:cubicBezTo>
                    <a:lnTo>
                      <a:pt x="92731" y="64948"/>
                    </a:lnTo>
                    <a:cubicBezTo>
                      <a:pt x="94492" y="64948"/>
                      <a:pt x="95914" y="63525"/>
                      <a:pt x="95914" y="61764"/>
                    </a:cubicBezTo>
                    <a:lnTo>
                      <a:pt x="95914" y="3184"/>
                    </a:lnTo>
                    <a:cubicBezTo>
                      <a:pt x="95914" y="1444"/>
                      <a:pt x="94492" y="0"/>
                      <a:pt x="92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905;p61">
                <a:extLst>
                  <a:ext uri="{FF2B5EF4-FFF2-40B4-BE49-F238E27FC236}">
                    <a16:creationId xmlns="" xmlns:a16="http://schemas.microsoft.com/office/drawing/2014/main" id="{6B9663B2-4F6F-4914-A2EC-418BF06AC0FF}"/>
                  </a:ext>
                </a:extLst>
              </p:cNvPr>
              <p:cNvSpPr/>
              <p:nvPr/>
            </p:nvSpPr>
            <p:spPr>
              <a:xfrm>
                <a:off x="4691600" y="1070360"/>
                <a:ext cx="3543819" cy="2186996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59196" extrusionOk="0">
                    <a:moveTo>
                      <a:pt x="92731" y="3142"/>
                    </a:moveTo>
                    <a:lnTo>
                      <a:pt x="92731" y="55567"/>
                    </a:lnTo>
                    <a:lnTo>
                      <a:pt x="3184" y="55567"/>
                    </a:lnTo>
                    <a:lnTo>
                      <a:pt x="3184" y="3142"/>
                    </a:lnTo>
                    <a:close/>
                    <a:moveTo>
                      <a:pt x="3184" y="1"/>
                    </a:moveTo>
                    <a:cubicBezTo>
                      <a:pt x="1444" y="1"/>
                      <a:pt x="1" y="1423"/>
                      <a:pt x="1" y="3184"/>
                    </a:cubicBezTo>
                    <a:lnTo>
                      <a:pt x="1" y="59196"/>
                    </a:lnTo>
                    <a:lnTo>
                      <a:pt x="95914" y="59196"/>
                    </a:lnTo>
                    <a:lnTo>
                      <a:pt x="95914" y="3184"/>
                    </a:lnTo>
                    <a:cubicBezTo>
                      <a:pt x="95914" y="1423"/>
                      <a:pt x="94492" y="1"/>
                      <a:pt x="927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906;p61">
                <a:extLst>
                  <a:ext uri="{FF2B5EF4-FFF2-40B4-BE49-F238E27FC236}">
                    <a16:creationId xmlns="" xmlns:a16="http://schemas.microsoft.com/office/drawing/2014/main" id="{150976B7-E0A1-4A87-BA26-C45C2D5280A9}"/>
                  </a:ext>
                </a:extLst>
              </p:cNvPr>
              <p:cNvSpPr/>
              <p:nvPr/>
            </p:nvSpPr>
            <p:spPr>
              <a:xfrm>
                <a:off x="6064696" y="3529742"/>
                <a:ext cx="797586" cy="527080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1696" extrusionOk="0">
                    <a:moveTo>
                      <a:pt x="1" y="1"/>
                    </a:moveTo>
                    <a:lnTo>
                      <a:pt x="1" y="11695"/>
                    </a:lnTo>
                    <a:lnTo>
                      <a:pt x="21586" y="11695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07;p61">
                <a:extLst>
                  <a:ext uri="{FF2B5EF4-FFF2-40B4-BE49-F238E27FC236}">
                    <a16:creationId xmlns="" xmlns:a16="http://schemas.microsoft.com/office/drawing/2014/main" id="{7BC78F3A-AF9E-4104-A83E-5706F0F01516}"/>
                  </a:ext>
                </a:extLst>
              </p:cNvPr>
              <p:cNvSpPr/>
              <p:nvPr/>
            </p:nvSpPr>
            <p:spPr>
              <a:xfrm>
                <a:off x="5757306" y="4009297"/>
                <a:ext cx="141239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38227" h="3184" extrusionOk="0">
                    <a:moveTo>
                      <a:pt x="1" y="0"/>
                    </a:moveTo>
                    <a:lnTo>
                      <a:pt x="1" y="3184"/>
                    </a:lnTo>
                    <a:lnTo>
                      <a:pt x="38226" y="3184"/>
                    </a:lnTo>
                    <a:lnTo>
                      <a:pt x="382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08;p61">
                <a:extLst>
                  <a:ext uri="{FF2B5EF4-FFF2-40B4-BE49-F238E27FC236}">
                    <a16:creationId xmlns="" xmlns:a16="http://schemas.microsoft.com/office/drawing/2014/main" id="{122F0462-00AE-436D-9B02-F510D1647FD4}"/>
                  </a:ext>
                </a:extLst>
              </p:cNvPr>
              <p:cNvSpPr/>
              <p:nvPr/>
            </p:nvSpPr>
            <p:spPr>
              <a:xfrm>
                <a:off x="6388586" y="3335725"/>
                <a:ext cx="150598" cy="150588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076" extrusionOk="0">
                    <a:moveTo>
                      <a:pt x="2038" y="0"/>
                    </a:moveTo>
                    <a:cubicBezTo>
                      <a:pt x="913" y="0"/>
                      <a:pt x="1" y="913"/>
                      <a:pt x="1" y="2038"/>
                    </a:cubicBezTo>
                    <a:cubicBezTo>
                      <a:pt x="1" y="3163"/>
                      <a:pt x="913" y="4075"/>
                      <a:pt x="2038" y="4075"/>
                    </a:cubicBezTo>
                    <a:cubicBezTo>
                      <a:pt x="3163" y="4075"/>
                      <a:pt x="4076" y="3163"/>
                      <a:pt x="4076" y="2038"/>
                    </a:cubicBezTo>
                    <a:cubicBezTo>
                      <a:pt x="4076" y="913"/>
                      <a:pt x="3163" y="0"/>
                      <a:pt x="20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Rectangle 1">
              <a:extLst>
                <a:ext uri="{FF2B5EF4-FFF2-40B4-BE49-F238E27FC236}">
                  <a16:creationId xmlns="" xmlns:a16="http://schemas.microsoft.com/office/drawing/2014/main" id="{7094F054-55EB-4D08-B6D3-5F16E91A4FF1}"/>
                </a:ext>
              </a:extLst>
            </p:cNvPr>
            <p:cNvSpPr/>
            <p:nvPr/>
          </p:nvSpPr>
          <p:spPr>
            <a:xfrm>
              <a:off x="5442857" y="1491345"/>
              <a:ext cx="2558143" cy="162028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8" name="Google Shape;4901;p61">
              <a:extLst>
                <a:ext uri="{FF2B5EF4-FFF2-40B4-BE49-F238E27FC236}">
                  <a16:creationId xmlns="" xmlns:a16="http://schemas.microsoft.com/office/drawing/2014/main" id="{DB4E4143-37F1-4560-A6C0-A3D23F8B7315}"/>
                </a:ext>
              </a:extLst>
            </p:cNvPr>
            <p:cNvSpPr txBox="1">
              <a:spLocks/>
            </p:cNvSpPr>
            <p:nvPr/>
          </p:nvSpPr>
          <p:spPr>
            <a:xfrm>
              <a:off x="5372099" y="1875425"/>
              <a:ext cx="2788817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sr-Cyrl-RS" sz="3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Хвала на пажњи.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8663FB2D-31DD-4AAF-B97C-9BF20B62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658" y="3295357"/>
            <a:ext cx="1939404" cy="1657544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F001E7E7-4B97-465F-BB72-E2610EEF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421" y="273525"/>
            <a:ext cx="1982496" cy="168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4" grpId="0"/>
      <p:bldP spid="42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b="1" dirty="0">
                <a:solidFill>
                  <a:srgbClr val="FFFF00"/>
                </a:solidFill>
              </a:rPr>
              <a:t>ДОДАВАЊЕ АНИМАЦИЈА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250538" y="1779479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5400" b="1" dirty="0"/>
              <a:t>ВЈЕЖБА</a:t>
            </a:r>
            <a:endParaRPr sz="5400" b="1"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mage result for ppt png">
            <a:extLst>
              <a:ext uri="{FF2B5EF4-FFF2-40B4-BE49-F238E27FC236}">
                <a16:creationId xmlns="" xmlns:a16="http://schemas.microsoft.com/office/drawing/2014/main" id="{6C514A35-3EA5-417E-859B-26CF53DB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648" y="1960314"/>
            <a:ext cx="1178686" cy="11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1679843E-30CC-47BC-94EE-4FE733B1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1"/>
          <a:stretch/>
        </p:blipFill>
        <p:spPr>
          <a:xfrm>
            <a:off x="0" y="1255"/>
            <a:ext cx="9144000" cy="5142245"/>
          </a:xfrm>
          <a:prstGeom prst="rect">
            <a:avLst/>
          </a:prstGeom>
        </p:spPr>
      </p:pic>
      <p:sp>
        <p:nvSpPr>
          <p:cNvPr id="7" name="Pravougaonik 6">
            <a:extLst>
              <a:ext uri="{FF2B5EF4-FFF2-40B4-BE49-F238E27FC236}">
                <a16:creationId xmlns="" xmlns:a16="http://schemas.microsoft.com/office/drawing/2014/main" id="{926CBED1-3B4D-43F7-8C5A-6BC2BB154AE9}"/>
              </a:ext>
            </a:extLst>
          </p:cNvPr>
          <p:cNvSpPr/>
          <p:nvPr/>
        </p:nvSpPr>
        <p:spPr>
          <a:xfrm>
            <a:off x="2105247" y="1584251"/>
            <a:ext cx="2264734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Elipsa 8">
            <a:extLst>
              <a:ext uri="{FF2B5EF4-FFF2-40B4-BE49-F238E27FC236}">
                <a16:creationId xmlns="" xmlns:a16="http://schemas.microsoft.com/office/drawing/2014/main" id="{96359F33-10B0-4FF5-A5AF-79F137617D43}"/>
              </a:ext>
            </a:extLst>
          </p:cNvPr>
          <p:cNvSpPr/>
          <p:nvPr/>
        </p:nvSpPr>
        <p:spPr>
          <a:xfrm>
            <a:off x="3027096" y="3960571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CS" dirty="0"/>
          </a:p>
        </p:txBody>
      </p:sp>
      <p:sp>
        <p:nvSpPr>
          <p:cNvPr id="10" name="Elipsa 8">
            <a:extLst>
              <a:ext uri="{FF2B5EF4-FFF2-40B4-BE49-F238E27FC236}">
                <a16:creationId xmlns="" xmlns:a16="http://schemas.microsoft.com/office/drawing/2014/main" id="{58EE6CCA-39A3-4CDE-A91D-4093FFCC26E9}"/>
              </a:ext>
            </a:extLst>
          </p:cNvPr>
          <p:cNvSpPr/>
          <p:nvPr/>
        </p:nvSpPr>
        <p:spPr>
          <a:xfrm>
            <a:off x="2229655" y="557052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sr-Latn-CS" dirty="0"/>
          </a:p>
        </p:txBody>
      </p:sp>
      <p:sp>
        <p:nvSpPr>
          <p:cNvPr id="11" name="Elipsa 8">
            <a:extLst>
              <a:ext uri="{FF2B5EF4-FFF2-40B4-BE49-F238E27FC236}">
                <a16:creationId xmlns="" xmlns:a16="http://schemas.microsoft.com/office/drawing/2014/main" id="{8265E8D9-EDE4-43C1-BBBE-DDBDA3788B0C}"/>
              </a:ext>
            </a:extLst>
          </p:cNvPr>
          <p:cNvSpPr/>
          <p:nvPr/>
        </p:nvSpPr>
        <p:spPr>
          <a:xfrm>
            <a:off x="4404734" y="557051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sr-Latn-CS" dirty="0"/>
          </a:p>
        </p:txBody>
      </p:sp>
      <p:sp>
        <p:nvSpPr>
          <p:cNvPr id="12" name="Elipsa 8">
            <a:extLst>
              <a:ext uri="{FF2B5EF4-FFF2-40B4-BE49-F238E27FC236}">
                <a16:creationId xmlns="" xmlns:a16="http://schemas.microsoft.com/office/drawing/2014/main" id="{BB6C6B97-FD23-409A-9EBB-FDC2F0D67A1B}"/>
              </a:ext>
            </a:extLst>
          </p:cNvPr>
          <p:cNvSpPr/>
          <p:nvPr/>
        </p:nvSpPr>
        <p:spPr>
          <a:xfrm>
            <a:off x="5725993" y="1953809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sr-Latn-CS" dirty="0"/>
          </a:p>
        </p:txBody>
      </p:sp>
      <p:sp>
        <p:nvSpPr>
          <p:cNvPr id="13" name="Pravougaonik 12">
            <a:extLst>
              <a:ext uri="{FF2B5EF4-FFF2-40B4-BE49-F238E27FC236}">
                <a16:creationId xmlns="" xmlns:a16="http://schemas.microsoft.com/office/drawing/2014/main" id="{D1A37B14-60FE-4E82-BA1F-A64FC90E8572}"/>
              </a:ext>
            </a:extLst>
          </p:cNvPr>
          <p:cNvSpPr/>
          <p:nvPr/>
        </p:nvSpPr>
        <p:spPr>
          <a:xfrm>
            <a:off x="2105247" y="191386"/>
            <a:ext cx="669851" cy="317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Pravougaonik 13">
            <a:extLst>
              <a:ext uri="{FF2B5EF4-FFF2-40B4-BE49-F238E27FC236}">
                <a16:creationId xmlns="" xmlns:a16="http://schemas.microsoft.com/office/drawing/2014/main" id="{7B9C31A4-8136-4BBE-9CCD-767C8B3F1BB8}"/>
              </a:ext>
            </a:extLst>
          </p:cNvPr>
          <p:cNvSpPr/>
          <p:nvPr/>
        </p:nvSpPr>
        <p:spPr>
          <a:xfrm>
            <a:off x="4880344" y="427516"/>
            <a:ext cx="467833" cy="623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5" name="Pravougaonik 14">
            <a:extLst>
              <a:ext uri="{FF2B5EF4-FFF2-40B4-BE49-F238E27FC236}">
                <a16:creationId xmlns="" xmlns:a16="http://schemas.microsoft.com/office/drawing/2014/main" id="{4C67FA14-0975-4D2E-8E1A-D89A8DD6C84F}"/>
              </a:ext>
            </a:extLst>
          </p:cNvPr>
          <p:cNvSpPr/>
          <p:nvPr/>
        </p:nvSpPr>
        <p:spPr>
          <a:xfrm>
            <a:off x="5936511" y="1539024"/>
            <a:ext cx="669851" cy="364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Pravougaonik 15">
            <a:extLst>
              <a:ext uri="{FF2B5EF4-FFF2-40B4-BE49-F238E27FC236}">
                <a16:creationId xmlns="" xmlns:a16="http://schemas.microsoft.com/office/drawing/2014/main" id="{63B8D944-702C-4AE0-8AD8-AD47B2C49B4C}"/>
              </a:ext>
            </a:extLst>
          </p:cNvPr>
          <p:cNvSpPr/>
          <p:nvPr/>
        </p:nvSpPr>
        <p:spPr>
          <a:xfrm>
            <a:off x="5026020" y="4167963"/>
            <a:ext cx="1580342" cy="156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Pravougaonik 16">
            <a:extLst>
              <a:ext uri="{FF2B5EF4-FFF2-40B4-BE49-F238E27FC236}">
                <a16:creationId xmlns="" xmlns:a16="http://schemas.microsoft.com/office/drawing/2014/main" id="{2D79C52C-A2ED-43D0-949A-F1A929E0F25A}"/>
              </a:ext>
            </a:extLst>
          </p:cNvPr>
          <p:cNvSpPr/>
          <p:nvPr/>
        </p:nvSpPr>
        <p:spPr>
          <a:xfrm>
            <a:off x="5026020" y="4375356"/>
            <a:ext cx="1580342" cy="156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Pravougaonik 17">
            <a:extLst>
              <a:ext uri="{FF2B5EF4-FFF2-40B4-BE49-F238E27FC236}">
                <a16:creationId xmlns="" xmlns:a16="http://schemas.microsoft.com/office/drawing/2014/main" id="{82D4E8C3-0BA4-4889-A3DE-A19EA7E7DF6B}"/>
              </a:ext>
            </a:extLst>
          </p:cNvPr>
          <p:cNvSpPr/>
          <p:nvPr/>
        </p:nvSpPr>
        <p:spPr>
          <a:xfrm>
            <a:off x="5026020" y="4583181"/>
            <a:ext cx="1580342" cy="156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17908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49CD6EE-AC8F-474A-B8E9-1BA9B6384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5"/>
          <a:stretch/>
        </p:blipFill>
        <p:spPr>
          <a:xfrm>
            <a:off x="0" y="1255"/>
            <a:ext cx="9144000" cy="5142245"/>
          </a:xfrm>
          <a:prstGeom prst="rect">
            <a:avLst/>
          </a:prstGeom>
        </p:spPr>
      </p:pic>
      <p:sp>
        <p:nvSpPr>
          <p:cNvPr id="4" name="Elipsa 8">
            <a:extLst>
              <a:ext uri="{FF2B5EF4-FFF2-40B4-BE49-F238E27FC236}">
                <a16:creationId xmlns="" xmlns:a16="http://schemas.microsoft.com/office/drawing/2014/main" id="{34F035CF-73ED-41F4-BD6D-F3DCBE075327}"/>
              </a:ext>
            </a:extLst>
          </p:cNvPr>
          <p:cNvSpPr/>
          <p:nvPr/>
        </p:nvSpPr>
        <p:spPr>
          <a:xfrm>
            <a:off x="4855896" y="430561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CS" dirty="0"/>
          </a:p>
        </p:txBody>
      </p:sp>
      <p:sp>
        <p:nvSpPr>
          <p:cNvPr id="5" name="Pravougaonik 4">
            <a:extLst>
              <a:ext uri="{FF2B5EF4-FFF2-40B4-BE49-F238E27FC236}">
                <a16:creationId xmlns="" xmlns:a16="http://schemas.microsoft.com/office/drawing/2014/main" id="{BBCA10F0-1964-4B77-BE0C-8B25C30D63E8}"/>
              </a:ext>
            </a:extLst>
          </p:cNvPr>
          <p:cNvSpPr/>
          <p:nvPr/>
        </p:nvSpPr>
        <p:spPr>
          <a:xfrm>
            <a:off x="5337544" y="425302"/>
            <a:ext cx="914400" cy="233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38130D1-786B-42E0-884B-0A5E3DE5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32" y="1081938"/>
            <a:ext cx="3027068" cy="39259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404A3CB-4B08-4C16-8DF0-C0221708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1496"/>
            <a:ext cx="2327375" cy="2053191"/>
          </a:xfrm>
          <a:prstGeom prst="rect">
            <a:avLst/>
          </a:prstGeom>
        </p:spPr>
      </p:pic>
      <p:sp>
        <p:nvSpPr>
          <p:cNvPr id="8" name="Elipsa 8">
            <a:extLst>
              <a:ext uri="{FF2B5EF4-FFF2-40B4-BE49-F238E27FC236}">
                <a16:creationId xmlns="" xmlns:a16="http://schemas.microsoft.com/office/drawing/2014/main" id="{263DCD84-5586-493E-BBB8-985D714F1976}"/>
              </a:ext>
            </a:extLst>
          </p:cNvPr>
          <p:cNvSpPr/>
          <p:nvPr/>
        </p:nvSpPr>
        <p:spPr>
          <a:xfrm>
            <a:off x="7549477" y="1305975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sr-Latn-CS" dirty="0"/>
          </a:p>
        </p:txBody>
      </p:sp>
      <p:sp>
        <p:nvSpPr>
          <p:cNvPr id="9" name="Pravougaonik 8">
            <a:extLst>
              <a:ext uri="{FF2B5EF4-FFF2-40B4-BE49-F238E27FC236}">
                <a16:creationId xmlns="" xmlns:a16="http://schemas.microsoft.com/office/drawing/2014/main" id="{1EE63D20-FA24-4854-95BC-21B793C4FFA9}"/>
              </a:ext>
            </a:extLst>
          </p:cNvPr>
          <p:cNvSpPr/>
          <p:nvPr/>
        </p:nvSpPr>
        <p:spPr>
          <a:xfrm>
            <a:off x="6375988" y="1433583"/>
            <a:ext cx="1013639" cy="236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Pravougaonik 9">
            <a:extLst>
              <a:ext uri="{FF2B5EF4-FFF2-40B4-BE49-F238E27FC236}">
                <a16:creationId xmlns="" xmlns:a16="http://schemas.microsoft.com/office/drawing/2014/main" id="{131CB57E-1BD9-4E87-8760-62F3A5261AD0}"/>
              </a:ext>
            </a:extLst>
          </p:cNvPr>
          <p:cNvSpPr/>
          <p:nvPr/>
        </p:nvSpPr>
        <p:spPr>
          <a:xfrm>
            <a:off x="7302794" y="2337833"/>
            <a:ext cx="914400" cy="233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1" name="Elipsa 8">
            <a:extLst>
              <a:ext uri="{FF2B5EF4-FFF2-40B4-BE49-F238E27FC236}">
                <a16:creationId xmlns="" xmlns:a16="http://schemas.microsoft.com/office/drawing/2014/main" id="{819D3F01-579D-4896-8BE9-792B612357AC}"/>
              </a:ext>
            </a:extLst>
          </p:cNvPr>
          <p:cNvSpPr/>
          <p:nvPr/>
        </p:nvSpPr>
        <p:spPr>
          <a:xfrm>
            <a:off x="8476805" y="2272689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sr-Latn-CS" dirty="0"/>
          </a:p>
        </p:txBody>
      </p:sp>
      <p:sp>
        <p:nvSpPr>
          <p:cNvPr id="12" name="Elipsa 8">
            <a:extLst>
              <a:ext uri="{FF2B5EF4-FFF2-40B4-BE49-F238E27FC236}">
                <a16:creationId xmlns="" xmlns:a16="http://schemas.microsoft.com/office/drawing/2014/main" id="{4C2F389B-EB00-4557-A7E4-84DA02D274B7}"/>
              </a:ext>
            </a:extLst>
          </p:cNvPr>
          <p:cNvSpPr/>
          <p:nvPr/>
        </p:nvSpPr>
        <p:spPr>
          <a:xfrm>
            <a:off x="5906414" y="3361603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sr-Latn-CS" dirty="0"/>
          </a:p>
        </p:txBody>
      </p:sp>
      <p:sp>
        <p:nvSpPr>
          <p:cNvPr id="13" name="Pravougaonik 12">
            <a:extLst>
              <a:ext uri="{FF2B5EF4-FFF2-40B4-BE49-F238E27FC236}">
                <a16:creationId xmlns="" xmlns:a16="http://schemas.microsoft.com/office/drawing/2014/main" id="{E26A9F93-0209-4C8E-86C1-1AE3DC142311}"/>
              </a:ext>
            </a:extLst>
          </p:cNvPr>
          <p:cNvSpPr/>
          <p:nvPr/>
        </p:nvSpPr>
        <p:spPr>
          <a:xfrm>
            <a:off x="4543623" y="2131496"/>
            <a:ext cx="2355752" cy="2053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93015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eško 1">
            <a:extLst>
              <a:ext uri="{FF2B5EF4-FFF2-40B4-BE49-F238E27FC236}">
                <a16:creationId xmlns="" xmlns:a16="http://schemas.microsoft.com/office/drawing/2014/main" id="{FD7B563D-4AA8-49CA-9524-8860E49A41C6}"/>
              </a:ext>
            </a:extLst>
          </p:cNvPr>
          <p:cNvSpPr/>
          <p:nvPr/>
        </p:nvSpPr>
        <p:spPr>
          <a:xfrm>
            <a:off x="1593553" y="2715732"/>
            <a:ext cx="1637412" cy="15842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EC540083-D3B6-4CC3-ABF3-681782A6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96" y="1925275"/>
            <a:ext cx="2038351" cy="2669865"/>
          </a:xfrm>
          <a:prstGeom prst="rect">
            <a:avLst/>
          </a:prstGeom>
        </p:spPr>
      </p:pic>
      <p:sp>
        <p:nvSpPr>
          <p:cNvPr id="19" name="Pravougaonik 18">
            <a:extLst>
              <a:ext uri="{FF2B5EF4-FFF2-40B4-BE49-F238E27FC236}">
                <a16:creationId xmlns="" xmlns:a16="http://schemas.microsoft.com/office/drawing/2014/main" id="{375B1C97-53B2-4531-A3A2-699771C2E321}"/>
              </a:ext>
            </a:extLst>
          </p:cNvPr>
          <p:cNvSpPr/>
          <p:nvPr/>
        </p:nvSpPr>
        <p:spPr>
          <a:xfrm>
            <a:off x="2243477" y="1291191"/>
            <a:ext cx="4657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Информатика</a:t>
            </a:r>
            <a:endParaRPr lang="sr-Latn-R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Google Shape;4202;p35">
            <a:extLst>
              <a:ext uri="{FF2B5EF4-FFF2-40B4-BE49-F238E27FC236}">
                <a16:creationId xmlns="" xmlns:a16="http://schemas.microsoft.com/office/drawing/2014/main" id="{519493B4-00AB-4F45-BB98-D89D21CB4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299" y="456366"/>
            <a:ext cx="6992147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3200" b="1" dirty="0">
                <a:solidFill>
                  <a:srgbClr val="002060"/>
                </a:solidFill>
              </a:rPr>
              <a:t>ПРИМЈЕРИ АНИМАЦИЈА:</a:t>
            </a:r>
            <a:endParaRPr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34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289833" y="2811375"/>
            <a:ext cx="4361832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b="1" dirty="0">
                <a:solidFill>
                  <a:srgbClr val="FFFF00"/>
                </a:solidFill>
              </a:rPr>
              <a:t>ПРЕЛАЗИ ИЗМЕЂУ СЛАЈДОВА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282450" y="1805347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5400" b="1" dirty="0"/>
              <a:t>ВЈЕЖБА</a:t>
            </a:r>
            <a:endParaRPr sz="5400" b="1"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mage result for ppt png">
            <a:extLst>
              <a:ext uri="{FF2B5EF4-FFF2-40B4-BE49-F238E27FC236}">
                <a16:creationId xmlns="" xmlns:a16="http://schemas.microsoft.com/office/drawing/2014/main" id="{6C514A35-3EA5-417E-859B-26CF53DB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648" y="1960314"/>
            <a:ext cx="1178686" cy="11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43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E373FA3-D19E-4B9A-A20F-C387243D9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3"/>
          <a:stretch/>
        </p:blipFill>
        <p:spPr>
          <a:xfrm>
            <a:off x="0" y="1255"/>
            <a:ext cx="9144000" cy="5142245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="" xmlns:a16="http://schemas.microsoft.com/office/drawing/2014/main" id="{D4698E2C-A874-4D93-B3B0-DD52A2A3061E}"/>
              </a:ext>
            </a:extLst>
          </p:cNvPr>
          <p:cNvSpPr/>
          <p:nvPr/>
        </p:nvSpPr>
        <p:spPr>
          <a:xfrm>
            <a:off x="180975" y="2216943"/>
            <a:ext cx="1771650" cy="1097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Elipsa 8">
            <a:extLst>
              <a:ext uri="{FF2B5EF4-FFF2-40B4-BE49-F238E27FC236}">
                <a16:creationId xmlns="" xmlns:a16="http://schemas.microsoft.com/office/drawing/2014/main" id="{D488833D-0A0A-4B84-998C-D5725D4105FE}"/>
              </a:ext>
            </a:extLst>
          </p:cNvPr>
          <p:cNvSpPr/>
          <p:nvPr/>
        </p:nvSpPr>
        <p:spPr>
          <a:xfrm>
            <a:off x="931596" y="340518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CS" dirty="0"/>
          </a:p>
        </p:txBody>
      </p:sp>
      <p:sp>
        <p:nvSpPr>
          <p:cNvPr id="7" name="Pravougaonik 6">
            <a:extLst>
              <a:ext uri="{FF2B5EF4-FFF2-40B4-BE49-F238E27FC236}">
                <a16:creationId xmlns="" xmlns:a16="http://schemas.microsoft.com/office/drawing/2014/main" id="{A0582C88-71E2-4F7B-9FFD-03E2B35FB4AA}"/>
              </a:ext>
            </a:extLst>
          </p:cNvPr>
          <p:cNvSpPr/>
          <p:nvPr/>
        </p:nvSpPr>
        <p:spPr>
          <a:xfrm>
            <a:off x="1771649" y="219075"/>
            <a:ext cx="419101" cy="296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Pravougaonik 7">
            <a:extLst>
              <a:ext uri="{FF2B5EF4-FFF2-40B4-BE49-F238E27FC236}">
                <a16:creationId xmlns="" xmlns:a16="http://schemas.microsoft.com/office/drawing/2014/main" id="{DE4E30EE-237B-4A3E-953A-0FC5CA35B55A}"/>
              </a:ext>
            </a:extLst>
          </p:cNvPr>
          <p:cNvSpPr/>
          <p:nvPr/>
        </p:nvSpPr>
        <p:spPr>
          <a:xfrm>
            <a:off x="2609850" y="428624"/>
            <a:ext cx="676275" cy="5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Pravougaonik 8">
            <a:extLst>
              <a:ext uri="{FF2B5EF4-FFF2-40B4-BE49-F238E27FC236}">
                <a16:creationId xmlns="" xmlns:a16="http://schemas.microsoft.com/office/drawing/2014/main" id="{9EF39407-3401-4643-9A92-04DE96C82E64}"/>
              </a:ext>
            </a:extLst>
          </p:cNvPr>
          <p:cNvSpPr/>
          <p:nvPr/>
        </p:nvSpPr>
        <p:spPr>
          <a:xfrm>
            <a:off x="6486525" y="413147"/>
            <a:ext cx="2114549" cy="682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06B697F7-46CF-437C-BBCC-69336D60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227" y="1123952"/>
            <a:ext cx="6583326" cy="3606402"/>
          </a:xfrm>
          <a:prstGeom prst="rect">
            <a:avLst/>
          </a:prstGeom>
        </p:spPr>
      </p:pic>
      <p:sp>
        <p:nvSpPr>
          <p:cNvPr id="11" name="Elipsa 8">
            <a:extLst>
              <a:ext uri="{FF2B5EF4-FFF2-40B4-BE49-F238E27FC236}">
                <a16:creationId xmlns="" xmlns:a16="http://schemas.microsoft.com/office/drawing/2014/main" id="{59068E89-04CD-4209-96EA-1E26380EE845}"/>
              </a:ext>
            </a:extLst>
          </p:cNvPr>
          <p:cNvSpPr/>
          <p:nvPr/>
        </p:nvSpPr>
        <p:spPr>
          <a:xfrm>
            <a:off x="1768748" y="551258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12" name="Elipsa 8">
            <a:extLst>
              <a:ext uri="{FF2B5EF4-FFF2-40B4-BE49-F238E27FC236}">
                <a16:creationId xmlns="" xmlns:a16="http://schemas.microsoft.com/office/drawing/2014/main" id="{F5DFF94A-7F82-469E-9596-902CA8E52758}"/>
              </a:ext>
            </a:extLst>
          </p:cNvPr>
          <p:cNvSpPr/>
          <p:nvPr/>
        </p:nvSpPr>
        <p:spPr>
          <a:xfrm>
            <a:off x="2737469" y="1020023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CS" dirty="0"/>
          </a:p>
        </p:txBody>
      </p:sp>
      <p:sp>
        <p:nvSpPr>
          <p:cNvPr id="13" name="Elipsa 8">
            <a:extLst>
              <a:ext uri="{FF2B5EF4-FFF2-40B4-BE49-F238E27FC236}">
                <a16:creationId xmlns="" xmlns:a16="http://schemas.microsoft.com/office/drawing/2014/main" id="{39976283-7F04-4BB3-83AF-6ED9BAAC9DAB}"/>
              </a:ext>
            </a:extLst>
          </p:cNvPr>
          <p:cNvSpPr/>
          <p:nvPr/>
        </p:nvSpPr>
        <p:spPr>
          <a:xfrm>
            <a:off x="8657035" y="572048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CS" dirty="0"/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286035C4-1185-4B82-8105-0AA23D8C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8" y="2445639"/>
            <a:ext cx="1168954" cy="7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85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289833" y="2757104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b="1" dirty="0">
                <a:solidFill>
                  <a:srgbClr val="FFFF00"/>
                </a:solidFill>
              </a:rPr>
              <a:t>ХИПЕРЛИНКОВИ И ДУГМАДИ ЗА НАВИГАЦИЈУ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250538" y="1609880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5400" b="1" dirty="0"/>
              <a:t>ВЈЕЖБА</a:t>
            </a:r>
            <a:endParaRPr sz="5400" b="1"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mage result for ppt png">
            <a:extLst>
              <a:ext uri="{FF2B5EF4-FFF2-40B4-BE49-F238E27FC236}">
                <a16:creationId xmlns="" xmlns:a16="http://schemas.microsoft.com/office/drawing/2014/main" id="{6C514A35-3EA5-417E-859B-26CF53DB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648" y="1960314"/>
            <a:ext cx="1178686" cy="11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5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82FA90B-C38B-4495-82D6-4891F405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8"/>
          <a:stretch/>
        </p:blipFill>
        <p:spPr>
          <a:xfrm>
            <a:off x="0" y="1255"/>
            <a:ext cx="9144000" cy="4866020"/>
          </a:xfrm>
          <a:prstGeom prst="rect">
            <a:avLst/>
          </a:prstGeom>
        </p:spPr>
      </p:pic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79FA0C6B-6DD7-42EB-B4BF-DC9E3CCF1922}"/>
              </a:ext>
            </a:extLst>
          </p:cNvPr>
          <p:cNvSpPr/>
          <p:nvPr/>
        </p:nvSpPr>
        <p:spPr>
          <a:xfrm>
            <a:off x="2038350" y="381000"/>
            <a:ext cx="428625" cy="638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5" name="Elipsa 8">
            <a:extLst>
              <a:ext uri="{FF2B5EF4-FFF2-40B4-BE49-F238E27FC236}">
                <a16:creationId xmlns="" xmlns:a16="http://schemas.microsoft.com/office/drawing/2014/main" id="{D1D5B5B1-503A-4039-BC48-D3FA7D1CA979}"/>
              </a:ext>
            </a:extLst>
          </p:cNvPr>
          <p:cNvSpPr/>
          <p:nvPr/>
        </p:nvSpPr>
        <p:spPr>
          <a:xfrm>
            <a:off x="1541196" y="70008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CS" dirty="0"/>
          </a:p>
        </p:txBody>
      </p:sp>
      <p:sp>
        <p:nvSpPr>
          <p:cNvPr id="16" name="Pravougaonik 15">
            <a:extLst>
              <a:ext uri="{FF2B5EF4-FFF2-40B4-BE49-F238E27FC236}">
                <a16:creationId xmlns="" xmlns:a16="http://schemas.microsoft.com/office/drawing/2014/main" id="{8EAEFE7B-3326-42AD-9AD9-34533B6FD236}"/>
              </a:ext>
            </a:extLst>
          </p:cNvPr>
          <p:cNvSpPr/>
          <p:nvPr/>
        </p:nvSpPr>
        <p:spPr>
          <a:xfrm>
            <a:off x="2114550" y="4600575"/>
            <a:ext cx="16764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Pravougaonik 16">
            <a:extLst>
              <a:ext uri="{FF2B5EF4-FFF2-40B4-BE49-F238E27FC236}">
                <a16:creationId xmlns="" xmlns:a16="http://schemas.microsoft.com/office/drawing/2014/main" id="{0778023A-9893-47F9-B0D0-225500E81D9C}"/>
              </a:ext>
            </a:extLst>
          </p:cNvPr>
          <p:cNvSpPr/>
          <p:nvPr/>
        </p:nvSpPr>
        <p:spPr>
          <a:xfrm>
            <a:off x="4076700" y="2252662"/>
            <a:ext cx="942975" cy="709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Pravougaonik 17">
            <a:extLst>
              <a:ext uri="{FF2B5EF4-FFF2-40B4-BE49-F238E27FC236}">
                <a16:creationId xmlns="" xmlns:a16="http://schemas.microsoft.com/office/drawing/2014/main" id="{D4443236-C349-4E43-BCDF-CECF14A047ED}"/>
              </a:ext>
            </a:extLst>
          </p:cNvPr>
          <p:cNvSpPr/>
          <p:nvPr/>
        </p:nvSpPr>
        <p:spPr>
          <a:xfrm>
            <a:off x="5438775" y="1333500"/>
            <a:ext cx="24003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1" name="Elipsa 8">
            <a:extLst>
              <a:ext uri="{FF2B5EF4-FFF2-40B4-BE49-F238E27FC236}">
                <a16:creationId xmlns="" xmlns:a16="http://schemas.microsoft.com/office/drawing/2014/main" id="{3D308054-E501-48A1-A98E-178B64A92BB2}"/>
              </a:ext>
            </a:extLst>
          </p:cNvPr>
          <p:cNvSpPr/>
          <p:nvPr/>
        </p:nvSpPr>
        <p:spPr>
          <a:xfrm>
            <a:off x="3866182" y="4519612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22" name="Elipsa 8">
            <a:extLst>
              <a:ext uri="{FF2B5EF4-FFF2-40B4-BE49-F238E27FC236}">
                <a16:creationId xmlns="" xmlns:a16="http://schemas.microsoft.com/office/drawing/2014/main" id="{CFC24C9A-B039-4ECF-936E-410B2CF8D511}"/>
              </a:ext>
            </a:extLst>
          </p:cNvPr>
          <p:cNvSpPr/>
          <p:nvPr/>
        </p:nvSpPr>
        <p:spPr>
          <a:xfrm>
            <a:off x="4361482" y="3062287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CS" dirty="0"/>
          </a:p>
        </p:txBody>
      </p:sp>
      <p:sp>
        <p:nvSpPr>
          <p:cNvPr id="23" name="Elipsa 8">
            <a:extLst>
              <a:ext uri="{FF2B5EF4-FFF2-40B4-BE49-F238E27FC236}">
                <a16:creationId xmlns="" xmlns:a16="http://schemas.microsoft.com/office/drawing/2014/main" id="{FBA68CCD-CD44-4F70-9BF3-B770AE49A809}"/>
              </a:ext>
            </a:extLst>
          </p:cNvPr>
          <p:cNvSpPr/>
          <p:nvPr/>
        </p:nvSpPr>
        <p:spPr>
          <a:xfrm>
            <a:off x="7941996" y="2434265"/>
            <a:ext cx="421035" cy="36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364187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82</Words>
  <Application>Microsoft Office PowerPoint</Application>
  <PresentationFormat>On-screen Show (16:9)</PresentationFormat>
  <Paragraphs>48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Maths Weekly Planner by Slidesgo</vt:lpstr>
      <vt:lpstr>1_Maths Weekly Planner by Slidesgo</vt:lpstr>
      <vt:lpstr>Kapljica</vt:lpstr>
      <vt:lpstr>ОСНОВИ ИНФОРМАТИКЕ</vt:lpstr>
      <vt:lpstr>ВЈЕЖБА</vt:lpstr>
      <vt:lpstr>Slide 3</vt:lpstr>
      <vt:lpstr>Slide 4</vt:lpstr>
      <vt:lpstr>ПРИМЈЕРИ АНИМАЦИЈА:</vt:lpstr>
      <vt:lpstr>ВЈЕЖБА</vt:lpstr>
      <vt:lpstr>Slide 7</vt:lpstr>
      <vt:lpstr>ВЈЕЖБА</vt:lpstr>
      <vt:lpstr>Slide 9</vt:lpstr>
      <vt:lpstr>Slide 10</vt:lpstr>
      <vt:lpstr>ПРИМЈЕр:</vt:lpstr>
      <vt:lpstr>ВЈЕЖБА</vt:lpstr>
      <vt:lpstr>Slide 13</vt:lpstr>
      <vt:lpstr>ЗАДАЋА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Weekly Planner</dc:title>
  <dc:creator>a.stankovic</dc:creator>
  <cp:lastModifiedBy>Aleksandra Stankovic</cp:lastModifiedBy>
  <cp:revision>62</cp:revision>
  <dcterms:modified xsi:type="dcterms:W3CDTF">2021-02-09T07:18:42Z</dcterms:modified>
</cp:coreProperties>
</file>