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4"/>
  </p:notesMasterIdLst>
  <p:sldIdLst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4573-E9EE-4D1D-BADF-5A2CCFEED0E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BDC2E-F1F4-4B5E-B361-225A69F335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BDC2E-F1F4-4B5E-B361-225A69F335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47F1F8-D6A0-4B69-91C9-F284B91E2A7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EE43B7C-594A-43E4-8D3E-DC2473FE6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A2476-F32E-477A-AA22-92316AE1F4F2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B651-1525-4A4D-8598-4B0315EF2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84784"/>
            <a:ext cx="7772400" cy="4833720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Uhrzeit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2466568"/>
          </a:xfrm>
        </p:spPr>
        <p:txBody>
          <a:bodyPr>
            <a:normAutofit/>
          </a:bodyPr>
          <a:lstStyle/>
          <a:p>
            <a:r>
              <a:rPr lang="en-US" dirty="0" err="1" smtClean="0"/>
              <a:t>Wann</a:t>
            </a:r>
            <a:r>
              <a:rPr lang="en-US" dirty="0" smtClean="0"/>
              <a:t> hat Petra </a:t>
            </a:r>
            <a:r>
              <a:rPr lang="en-US" dirty="0" err="1" smtClean="0"/>
              <a:t>Biologie</a:t>
            </a:r>
            <a:r>
              <a:rPr lang="en-US" dirty="0" smtClean="0"/>
              <a:t>?</a:t>
            </a:r>
          </a:p>
          <a:p>
            <a:r>
              <a:rPr lang="en-US" dirty="0" smtClean="0"/>
              <a:t>Petra hat </a:t>
            </a:r>
            <a:r>
              <a:rPr lang="en-US" dirty="0" err="1" smtClean="0"/>
              <a:t>Biologie</a:t>
            </a:r>
            <a:r>
              <a:rPr lang="en-US" dirty="0" smtClean="0"/>
              <a:t> am </a:t>
            </a:r>
            <a:r>
              <a:rPr lang="en-US" dirty="0" err="1" smtClean="0"/>
              <a:t>Dienstag</a:t>
            </a:r>
            <a:r>
              <a:rPr lang="en-US" dirty="0" smtClean="0"/>
              <a:t> um 9.10 </a:t>
            </a:r>
            <a:r>
              <a:rPr lang="en-US" dirty="0" err="1" smtClean="0"/>
              <a:t>Uhr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Hausaufgaben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Arbeitsbuch  Seite 35 </a:t>
            </a:r>
          </a:p>
          <a:p>
            <a:pPr>
              <a:buNone/>
            </a:pPr>
            <a:r>
              <a:rPr lang="de-DE" dirty="0" smtClean="0"/>
              <a:t>Aufgabe 5, 6 und 7.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700912"/>
          </a:xfrm>
        </p:spPr>
        <p:txBody>
          <a:bodyPr/>
          <a:lstStyle/>
          <a:p>
            <a:pPr algn="ctr"/>
            <a:r>
              <a:rPr lang="de-DE" sz="4800" dirty="0" smtClean="0"/>
              <a:t>Vielen Dank und </a:t>
            </a:r>
            <a:r>
              <a:rPr lang="de-DE" sz="4800" dirty="0" err="1" smtClean="0"/>
              <a:t>Aufwiedersehen</a:t>
            </a:r>
            <a:r>
              <a:rPr lang="de-DE" sz="4800" dirty="0" smtClean="0"/>
              <a:t> </a:t>
            </a:r>
            <a:r>
              <a:rPr lang="de-DE" sz="4800" dirty="0" smtClean="0">
                <a:sym typeface="Wingdings" pitchFamily="2" charset="2"/>
              </a:rPr>
              <a:t>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576064"/>
          </a:xfrm>
        </p:spPr>
        <p:txBody>
          <a:bodyPr/>
          <a:lstStyle/>
          <a:p>
            <a:pPr algn="ctr"/>
            <a:r>
              <a:rPr lang="en-US" dirty="0" err="1" smtClean="0"/>
              <a:t>Petras</a:t>
            </a:r>
            <a:r>
              <a:rPr lang="en-US" dirty="0" smtClean="0"/>
              <a:t> </a:t>
            </a:r>
            <a:r>
              <a:rPr lang="en-US" dirty="0" err="1" smtClean="0"/>
              <a:t>Stundenplan</a:t>
            </a:r>
            <a:endParaRPr lang="en-US" dirty="0"/>
          </a:p>
        </p:txBody>
      </p:sp>
      <p:pic>
        <p:nvPicPr>
          <p:cNvPr id="4" name="Content Placeholder 3" descr="440px-Stundenpl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632848" cy="2808312"/>
          </a:xfrm>
        </p:spPr>
      </p:pic>
      <p:sp>
        <p:nvSpPr>
          <p:cNvPr id="7" name="TextBox 6"/>
          <p:cNvSpPr txBox="1"/>
          <p:nvPr/>
        </p:nvSpPr>
        <p:spPr>
          <a:xfrm>
            <a:off x="755576" y="407707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Wann</a:t>
            </a:r>
            <a:r>
              <a:rPr lang="en-US" dirty="0" smtClean="0"/>
              <a:t> hat Petra Sport?</a:t>
            </a:r>
          </a:p>
          <a:p>
            <a:r>
              <a:rPr lang="en-US" dirty="0" smtClean="0"/>
              <a:t>Petra hat Sport am </a:t>
            </a:r>
            <a:r>
              <a:rPr lang="en-US" dirty="0" err="1" smtClean="0"/>
              <a:t>Montag</a:t>
            </a:r>
            <a:r>
              <a:rPr lang="en-US" dirty="0" smtClean="0"/>
              <a:t> um 9.40 </a:t>
            </a:r>
            <a:r>
              <a:rPr lang="en-US" dirty="0" err="1" smtClean="0"/>
              <a:t>Uhr</a:t>
            </a:r>
            <a:r>
              <a:rPr lang="en-US" dirty="0" smtClean="0"/>
              <a:t> und um 10.25Uhr.</a:t>
            </a:r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Musik</a:t>
            </a:r>
            <a:r>
              <a:rPr lang="en-US" dirty="0" smtClean="0"/>
              <a:t> am </a:t>
            </a:r>
            <a:r>
              <a:rPr lang="en-US" dirty="0" err="1" smtClean="0"/>
              <a:t>Dienstag</a:t>
            </a:r>
            <a:r>
              <a:rPr lang="en-US" dirty="0" smtClean="0"/>
              <a:t> um 8.40 </a:t>
            </a:r>
            <a:r>
              <a:rPr lang="en-US" dirty="0" err="1" smtClean="0"/>
              <a:t>Uhr</a:t>
            </a:r>
            <a:r>
              <a:rPr lang="en-US" dirty="0" smtClean="0"/>
              <a:t> und am </a:t>
            </a:r>
            <a:r>
              <a:rPr lang="en-US" dirty="0" err="1" smtClean="0"/>
              <a:t>Freitag</a:t>
            </a:r>
            <a:r>
              <a:rPr lang="en-US" dirty="0" smtClean="0"/>
              <a:t> um 11.25 </a:t>
            </a:r>
            <a:r>
              <a:rPr lang="en-US" dirty="0" err="1" smtClean="0"/>
              <a:t>Uhr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Geschichte?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hat Geschichte am </a:t>
            </a:r>
            <a:r>
              <a:rPr lang="en-US" dirty="0" err="1" smtClean="0"/>
              <a:t>Dienstag</a:t>
            </a:r>
            <a:r>
              <a:rPr lang="en-US" dirty="0" smtClean="0"/>
              <a:t> um 9.40 </a:t>
            </a:r>
            <a:r>
              <a:rPr lang="en-US" dirty="0" err="1" smtClean="0"/>
              <a:t>Uhr</a:t>
            </a:r>
            <a:r>
              <a:rPr lang="en-US" dirty="0" smtClean="0"/>
              <a:t> und am </a:t>
            </a:r>
            <a:r>
              <a:rPr lang="en-US" dirty="0" err="1" smtClean="0"/>
              <a:t>Mittwoch</a:t>
            </a:r>
            <a:r>
              <a:rPr lang="en-US" dirty="0" smtClean="0"/>
              <a:t> um 8.40Uhr.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72720"/>
          </a:xfrm>
        </p:spPr>
        <p:txBody>
          <a:bodyPr/>
          <a:lstStyle/>
          <a:p>
            <a:r>
              <a:rPr lang="en-US" sz="3600" dirty="0" err="1" smtClean="0"/>
              <a:t>Formelle</a:t>
            </a:r>
            <a:r>
              <a:rPr lang="en-US" sz="3600" dirty="0" smtClean="0"/>
              <a:t> und </a:t>
            </a:r>
            <a:r>
              <a:rPr lang="en-US" sz="3600" dirty="0" err="1" smtClean="0"/>
              <a:t>Unformelle</a:t>
            </a:r>
            <a:r>
              <a:rPr lang="en-US" sz="3600" dirty="0" smtClean="0"/>
              <a:t> </a:t>
            </a:r>
            <a:r>
              <a:rPr lang="en-US" sz="3600" dirty="0" err="1" smtClean="0"/>
              <a:t>Uhrzeit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801616" cy="38056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Formelle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Uhrzeit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8:15 - 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 	 f</a:t>
            </a:r>
            <a:r>
              <a:rPr lang="de-DE" dirty="0" err="1" smtClean="0"/>
              <a:t>ünfzehn</a:t>
            </a:r>
            <a:r>
              <a:rPr lang="de-DE" dirty="0" smtClean="0"/>
              <a:t>.</a:t>
            </a:r>
            <a:endParaRPr lang="de-DE" sz="1100" dirty="0" smtClean="0"/>
          </a:p>
          <a:p>
            <a:pPr>
              <a:buNone/>
            </a:pPr>
            <a:r>
              <a:rPr lang="de-DE" dirty="0" smtClean="0"/>
              <a:t>10: 30- Es ist zehn Uhr 	 dreißig. </a:t>
            </a:r>
          </a:p>
          <a:p>
            <a:pPr>
              <a:buNone/>
            </a:pPr>
            <a:r>
              <a:rPr lang="de-DE" dirty="0" smtClean="0"/>
              <a:t>11: 25- Es ist elf Uhr fünfundzwanzig.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816363"/>
            <a:ext cx="4176464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3000" dirty="0" err="1" smtClean="0">
                <a:solidFill>
                  <a:srgbClr val="FFFF00"/>
                </a:solidFill>
              </a:rPr>
              <a:t>Unformelle</a:t>
            </a:r>
            <a:r>
              <a:rPr lang="de-DE" sz="3000" dirty="0" smtClean="0">
                <a:solidFill>
                  <a:srgbClr val="FFFF00"/>
                </a:solidFill>
              </a:rPr>
              <a:t> Uhrzeit</a:t>
            </a:r>
          </a:p>
          <a:p>
            <a:r>
              <a:rPr lang="de-DE" sz="3000" dirty="0" smtClean="0"/>
              <a:t>8:15- Es ist </a:t>
            </a:r>
            <a:r>
              <a:rPr lang="de-DE" sz="3000" dirty="0" smtClean="0">
                <a:solidFill>
                  <a:srgbClr val="FFFF00"/>
                </a:solidFill>
              </a:rPr>
              <a:t>Viertel </a:t>
            </a:r>
            <a:r>
              <a:rPr lang="de-DE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nach </a:t>
            </a:r>
            <a:r>
              <a:rPr lang="de-DE" sz="3000" dirty="0" smtClean="0"/>
              <a:t>acht.</a:t>
            </a:r>
          </a:p>
          <a:p>
            <a:r>
              <a:rPr lang="de-DE" sz="3000" dirty="0" smtClean="0"/>
              <a:t>10:30- Es ist </a:t>
            </a:r>
            <a:r>
              <a:rPr lang="de-DE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halb </a:t>
            </a:r>
            <a:r>
              <a:rPr lang="de-DE" sz="3000" dirty="0" smtClean="0"/>
              <a:t>elf. </a:t>
            </a:r>
          </a:p>
          <a:p>
            <a:endParaRPr lang="de-DE" sz="3000" dirty="0" smtClean="0"/>
          </a:p>
          <a:p>
            <a:r>
              <a:rPr lang="de-DE" sz="3000" dirty="0" smtClean="0"/>
              <a:t>11:25- Es ist fünf </a:t>
            </a:r>
            <a:r>
              <a:rPr lang="de-DE" sz="3000" dirty="0" smtClean="0">
                <a:solidFill>
                  <a:srgbClr val="FF0000"/>
                </a:solidFill>
              </a:rPr>
              <a:t>vor</a:t>
            </a:r>
            <a:r>
              <a:rPr lang="de-DE" sz="3000" dirty="0" smtClean="0"/>
              <a:t> </a:t>
            </a:r>
            <a:r>
              <a:rPr lang="de-DE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halb</a:t>
            </a:r>
            <a:r>
              <a:rPr lang="de-DE" sz="3000" dirty="0" smtClean="0"/>
              <a:t> zwölf.</a:t>
            </a:r>
          </a:p>
          <a:p>
            <a:endParaRPr lang="de-DE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 smtClean="0"/>
              <a:t>Wie</a:t>
            </a:r>
            <a:r>
              <a:rPr lang="en-US" sz="2800" dirty="0" smtClean="0"/>
              <a:t> sp</a:t>
            </a:r>
            <a:r>
              <a:rPr lang="de-DE" sz="2800" dirty="0" err="1" smtClean="0"/>
              <a:t>ät</a:t>
            </a:r>
            <a:r>
              <a:rPr lang="de-DE" sz="2800" dirty="0" smtClean="0"/>
              <a:t> ist es? Wie viel Uhr ist es?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44816" cy="54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1340768"/>
            <a:ext cx="32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1.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2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3</a:t>
            </a:r>
            <a:r>
              <a:rPr lang="de-DE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6531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  4.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6612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5.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126876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6.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Die Informelle Uhrzeit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488832" cy="40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spät ist es?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888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12687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645024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r>
              <a:rPr lang="de-DE" dirty="0" smtClean="0">
                <a:solidFill>
                  <a:schemeClr val="bg1"/>
                </a:solidFill>
              </a:rPr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3573016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162880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e-DE" dirty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 smtClean="0"/>
          </a:p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450912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 smtClean="0"/>
              <a:t>a) Es ist Viertel </a:t>
            </a:r>
            <a:r>
              <a:rPr lang="de-DE" b="1" dirty="0" smtClean="0">
                <a:solidFill>
                  <a:srgbClr val="FFFF00"/>
                </a:solidFill>
              </a:rPr>
              <a:t>vor</a:t>
            </a:r>
            <a:r>
              <a:rPr lang="de-DE" dirty="0" smtClean="0"/>
              <a:t> </a:t>
            </a:r>
            <a:r>
              <a:rPr lang="de-DE" dirty="0" smtClean="0"/>
              <a:t>drei.</a:t>
            </a:r>
            <a:endParaRPr lang="de-DE" dirty="0" smtClean="0"/>
          </a:p>
          <a:p>
            <a:pPr marL="342900" indent="-342900"/>
            <a:r>
              <a:rPr lang="de-DE" dirty="0" smtClean="0"/>
              <a:t>     Es ist  vierzehn Uhr </a:t>
            </a:r>
            <a:r>
              <a:rPr lang="de-DE" dirty="0" smtClean="0"/>
              <a:t>fünfundvierzig.</a:t>
            </a:r>
            <a:endParaRPr lang="de-DE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54452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 smtClean="0"/>
              <a:t>b) Es ist Viertel </a:t>
            </a: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nach</a:t>
            </a:r>
            <a:r>
              <a:rPr lang="de-DE" dirty="0" smtClean="0"/>
              <a:t> </a:t>
            </a:r>
            <a:r>
              <a:rPr lang="de-DE" dirty="0" smtClean="0"/>
              <a:t>sechs.</a:t>
            </a:r>
            <a:endParaRPr lang="de-DE" dirty="0" smtClean="0"/>
          </a:p>
          <a:p>
            <a:pPr marL="342900" indent="-342900"/>
            <a:r>
              <a:rPr lang="de-DE" dirty="0" smtClean="0"/>
              <a:t>     Es ist sechs Uhr </a:t>
            </a:r>
            <a:r>
              <a:rPr lang="de-DE" dirty="0" smtClean="0"/>
              <a:t>fünfzehn.</a:t>
            </a:r>
            <a:endParaRPr lang="de-DE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1484784"/>
            <a:ext cx="51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1556792"/>
            <a:ext cx="3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78080" cy="914400"/>
          </a:xfrm>
        </p:spPr>
        <p:txBody>
          <a:bodyPr/>
          <a:lstStyle/>
          <a:p>
            <a:r>
              <a:rPr lang="de-DE" sz="3200" dirty="0" smtClean="0"/>
              <a:t>Übung 1: </a:t>
            </a:r>
            <a:r>
              <a:rPr lang="en-US" sz="3200" dirty="0" err="1" smtClean="0"/>
              <a:t>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Uhrzeiten</a:t>
            </a:r>
            <a:r>
              <a:rPr lang="en-US" sz="3200" dirty="0" smtClean="0"/>
              <a:t> auf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178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11:20-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34076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Es ist elf Uhr zwanzig. / Es ist zwanzig nach  elf.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08:30</a:t>
            </a:r>
            <a:r>
              <a:rPr lang="de-DE" dirty="0" smtClean="0"/>
              <a:t> </a:t>
            </a:r>
            <a:r>
              <a:rPr lang="de-DE" sz="3600" dirty="0" smtClean="0"/>
              <a:t>-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24208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Es ist acht Uhr dreißig. / Es ist halb neun.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31409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09:45-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21297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Es ist neun Uhr fünfundvierzig./ Es ist Viertel vor zehn.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2210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12:25-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429309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Es ist zwölf Uhr fünfundzwanzig./ Es ist fünf vor halb eins.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3732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10: 15-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544522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Es ist zehn Uhr fünfzehn./ Es ist Viertel nach zehn.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10" grpId="0" build="p"/>
      <p:bldP spid="11" grpId="0" build="p"/>
      <p:bldP spid="12" grpId="0" build="p"/>
      <p:bldP spid="14" grpId="0" build="p"/>
      <p:bldP spid="15" grpId="0" build="p"/>
      <p:bldP spid="16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93808"/>
          </a:xfrm>
        </p:spPr>
        <p:txBody>
          <a:bodyPr/>
          <a:lstStyle/>
          <a:p>
            <a:r>
              <a:rPr lang="de-DE" dirty="0" smtClean="0"/>
              <a:t>Übung 2: Silkes Stundenplan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24744"/>
            <a:ext cx="7772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99792" y="1340768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1720" y="1340768"/>
            <a:ext cx="1080120" cy="1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Uhrzeit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50100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a) Was hat Silke am Montag um zehn nach elf?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8610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    Silke hat Französisch um zehn nach elf.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36510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b) Wann hat Silke Sportstunden?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465313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Silke hat Sportstunden am Mittwoch um zehn nach elf und am Donnerstag um ein Uhr.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537321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c) Was hat Silke am Freitag um zwanzig nach acht?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4" y="56612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Sie hat Erdkunde am Freitag um zwanzig nach acht.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12" grpId="0" build="allAtOnce"/>
      <p:bldP spid="15" grpId="0" build="allAtOnce"/>
      <p:bldP spid="16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78080" cy="914400"/>
          </a:xfrm>
        </p:spPr>
        <p:txBody>
          <a:bodyPr/>
          <a:lstStyle/>
          <a:p>
            <a:r>
              <a:rPr lang="de-DE" dirty="0" smtClean="0"/>
              <a:t>Übung 3: Wie viel Uhr ist es? </a:t>
            </a:r>
            <a:endParaRPr lang="en-US" dirty="0"/>
          </a:p>
        </p:txBody>
      </p:sp>
      <p:pic>
        <p:nvPicPr>
          <p:cNvPr id="4" name="Content Placeholder 3" descr="Uhrzeit lernen uhrze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7098" y="1784350"/>
            <a:ext cx="6827003" cy="4572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</a:t>
            </a:r>
            <a:r>
              <a:rPr lang="de-DE" b="1" dirty="0" smtClean="0">
                <a:solidFill>
                  <a:schemeClr val="bg1"/>
                </a:solidFill>
              </a:rPr>
              <a:t>Es ist sechs Uhr.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2849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Es ist Viertel vor zwei.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3569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Es ist halb zehn.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7332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Es ist Viertel nach sieben.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57332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Es ist fünf vor zwölf.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6612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Es ist fünf nach halb fünf.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1988840"/>
            <a:ext cx="51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1988840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436510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216</TotalTime>
  <Words>409</Words>
  <Application>Microsoft Office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Metro</vt:lpstr>
      <vt:lpstr>Custom Design</vt:lpstr>
      <vt:lpstr>Die Uhrzeit</vt:lpstr>
      <vt:lpstr>Petras Stundenplan</vt:lpstr>
      <vt:lpstr>Formelle und Unformelle Uhrzeit</vt:lpstr>
      <vt:lpstr>Wie spät ist es? Wie viel Uhr ist es?</vt:lpstr>
      <vt:lpstr>Die Informelle Uhrzeit</vt:lpstr>
      <vt:lpstr>Wie spät ist es? </vt:lpstr>
      <vt:lpstr>Übung 1: Schreibe die Uhrzeiten auf.</vt:lpstr>
      <vt:lpstr>Übung 2: Silkes Stundenplan</vt:lpstr>
      <vt:lpstr>Übung 3: Wie viel Uhr ist es? </vt:lpstr>
      <vt:lpstr>Die Hausaufgaben</vt:lpstr>
      <vt:lpstr>Vielen Dank und Aufwiedersehen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Uhrzeit</dc:title>
  <dc:creator>win7</dc:creator>
  <cp:lastModifiedBy>win7</cp:lastModifiedBy>
  <cp:revision>26</cp:revision>
  <dcterms:created xsi:type="dcterms:W3CDTF">2021-02-04T18:53:57Z</dcterms:created>
  <dcterms:modified xsi:type="dcterms:W3CDTF">2021-02-07T10:38:29Z</dcterms:modified>
</cp:coreProperties>
</file>