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88AC-D941-4204-BAA4-84C69559552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440-B43C-4C3B-A4E8-7857B95884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284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88AC-D941-4204-BAA4-84C69559552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440-B43C-4C3B-A4E8-7857B95884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819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88AC-D941-4204-BAA4-84C69559552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440-B43C-4C3B-A4E8-7857B95884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136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88AC-D941-4204-BAA4-84C69559552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440-B43C-4C3B-A4E8-7857B95884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274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88AC-D941-4204-BAA4-84C69559552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440-B43C-4C3B-A4E8-7857B95884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902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88AC-D941-4204-BAA4-84C69559552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440-B43C-4C3B-A4E8-7857B95884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861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88AC-D941-4204-BAA4-84C69559552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440-B43C-4C3B-A4E8-7857B95884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356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88AC-D941-4204-BAA4-84C69559552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440-B43C-4C3B-A4E8-7857B95884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575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88AC-D941-4204-BAA4-84C69559552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440-B43C-4C3B-A4E8-7857B95884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118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88AC-D941-4204-BAA4-84C69559552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440-B43C-4C3B-A4E8-7857B95884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158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88AC-D941-4204-BAA4-84C69559552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440-B43C-4C3B-A4E8-7857B95884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285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488AC-D941-4204-BAA4-84C69559552B}" type="datetimeFigureOut">
              <a:rPr lang="hr-HR" smtClean="0"/>
              <a:t>30.1.2021.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DA440-B43C-4C3B-A4E8-7857B95884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110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34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4400" b="1" dirty="0" smtClean="0"/>
              <a:t>УСЛОВИ ЗА ЖИВОТ И ЗДРАВЉЕ</a:t>
            </a:r>
            <a:endParaRPr lang="hr-HR" sz="4400" b="1" dirty="0"/>
          </a:p>
        </p:txBody>
      </p:sp>
    </p:spTree>
    <p:extLst>
      <p:ext uri="{BB962C8B-B14F-4D97-AF65-F5344CB8AC3E}">
        <p14:creationId xmlns:p14="http://schemas.microsoft.com/office/powerpoint/2010/main" val="219101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Услови за живот човјека</a:t>
            </a:r>
            <a:endParaRPr lang="hr-HR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1" y="1690687"/>
            <a:ext cx="10509517" cy="717661"/>
          </a:xfrm>
        </p:spPr>
        <p:txBody>
          <a:bodyPr>
            <a:normAutofit lnSpcReduction="10000"/>
          </a:bodyPr>
          <a:lstStyle/>
          <a:p>
            <a:r>
              <a:rPr lang="sr-Cyrl-RS" b="0" dirty="0" smtClean="0"/>
              <a:t>Најважнији услови за живот човјека су</a:t>
            </a:r>
            <a:r>
              <a:rPr lang="sr-Cyrl-RS" dirty="0" smtClean="0"/>
              <a:t>:ваздух, вода, храна, Сунчева свјетлост, топлота и физичка активност. </a:t>
            </a:r>
            <a:endParaRPr lang="hr-H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86" y="2685415"/>
            <a:ext cx="6789369" cy="3792658"/>
          </a:xfrm>
        </p:spPr>
      </p:pic>
    </p:spTree>
    <p:extLst>
      <p:ext uri="{BB962C8B-B14F-4D97-AF65-F5344CB8AC3E}">
        <p14:creationId xmlns:p14="http://schemas.microsoft.com/office/powerpoint/2010/main" val="20403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/>
              <a:t>За добро здравље човјека посебно су важни:</a:t>
            </a:r>
            <a:endParaRPr lang="hr-HR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•</a:t>
            </a:r>
            <a:r>
              <a:rPr lang="sr-Cyrl-RS" dirty="0" smtClean="0"/>
              <a:t> Правилна исхрана</a:t>
            </a:r>
            <a:endParaRPr lang="hr-H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0" b="5319"/>
          <a:stretch/>
        </p:blipFill>
        <p:spPr>
          <a:xfrm>
            <a:off x="839788" y="2505075"/>
            <a:ext cx="4981463" cy="380557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69" y="2505075"/>
            <a:ext cx="4714154" cy="3805573"/>
          </a:xfrm>
        </p:spPr>
      </p:pic>
    </p:spTree>
    <p:extLst>
      <p:ext uri="{BB962C8B-B14F-4D97-AF65-F5344CB8AC3E}">
        <p14:creationId xmlns:p14="http://schemas.microsoft.com/office/powerpoint/2010/main" val="284160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•</a:t>
            </a:r>
            <a:r>
              <a:rPr lang="sr-Cyrl-RS" sz="2400" b="1" dirty="0" smtClean="0"/>
              <a:t>Лична хигијена </a:t>
            </a:r>
            <a:endParaRPr lang="hr-HR" sz="24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176530"/>
            <a:ext cx="8537621" cy="2463925"/>
          </a:xfrm>
        </p:spPr>
      </p:pic>
    </p:spTree>
    <p:extLst>
      <p:ext uri="{BB962C8B-B14F-4D97-AF65-F5344CB8AC3E}">
        <p14:creationId xmlns:p14="http://schemas.microsoft.com/office/powerpoint/2010/main" val="372444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•</a:t>
            </a:r>
            <a:r>
              <a:rPr lang="sr-Cyrl-RS" sz="2400" b="1" dirty="0" smtClean="0"/>
              <a:t>Игра и бављење спортом</a:t>
            </a:r>
            <a:endParaRPr lang="hr-HR" sz="24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8226"/>
            <a:ext cx="5181600" cy="3526136"/>
          </a:xfr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2238225"/>
            <a:ext cx="4351338" cy="3526137"/>
          </a:xfrm>
        </p:spPr>
      </p:pic>
    </p:spTree>
    <p:extLst>
      <p:ext uri="{BB962C8B-B14F-4D97-AF65-F5344CB8AC3E}">
        <p14:creationId xmlns:p14="http://schemas.microsoft.com/office/powerpoint/2010/main" val="34564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554" y="1471059"/>
            <a:ext cx="4797939" cy="344271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450762"/>
            <a:ext cx="4170095" cy="6117463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ОВО ТРЕБА ЗАПАМТИТИ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Ако желиш здрав и сретан бити,</a:t>
            </a:r>
          </a:p>
          <a:p>
            <a:r>
              <a:rPr lang="sr-Cyrl-RS" sz="2400" dirty="0" smtClean="0"/>
              <a:t>Требало би ово  запамтити:</a:t>
            </a:r>
          </a:p>
          <a:p>
            <a:r>
              <a:rPr lang="sr-Cyrl-RS" sz="2400" dirty="0" smtClean="0"/>
              <a:t>Рано лези, а  рано устани,</a:t>
            </a:r>
          </a:p>
          <a:p>
            <a:r>
              <a:rPr lang="sr-Cyrl-RS" sz="2400" dirty="0" smtClean="0"/>
              <a:t>Кад год можеш, ти прошетај вани.</a:t>
            </a:r>
            <a:endParaRPr lang="sr-Latn-RS" sz="2400" dirty="0" smtClean="0"/>
          </a:p>
          <a:p>
            <a:endParaRPr lang="sr-Cyrl-RS" sz="2400" dirty="0"/>
          </a:p>
          <a:p>
            <a:r>
              <a:rPr lang="sr-Cyrl-RS" sz="2400" dirty="0" smtClean="0"/>
              <a:t>После рада треба одморити</a:t>
            </a:r>
          </a:p>
          <a:p>
            <a:r>
              <a:rPr lang="sr-Cyrl-RS" sz="2400" dirty="0" smtClean="0"/>
              <a:t>Умерено и јести и пити,</a:t>
            </a:r>
          </a:p>
          <a:p>
            <a:r>
              <a:rPr lang="sr-Cyrl-RS" sz="2400" dirty="0" smtClean="0"/>
              <a:t>Нарочито воће разноврсно,</a:t>
            </a:r>
          </a:p>
          <a:p>
            <a:r>
              <a:rPr lang="sr-Cyrl-RS" sz="2400" dirty="0" smtClean="0"/>
              <a:t>Често пливај и леђно и прсно.</a:t>
            </a:r>
          </a:p>
          <a:p>
            <a:r>
              <a:rPr lang="sr-Cyrl-RS" sz="2400" dirty="0"/>
              <a:t> </a:t>
            </a:r>
            <a:r>
              <a:rPr lang="sr-Cyrl-RS" sz="2400" dirty="0" smtClean="0"/>
              <a:t>                             Панто Стевић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99873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ЗАДАТАК ЗА САМОСТАЛАН РАД</a:t>
            </a:r>
            <a:endParaRPr lang="hr-H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Нацртај како ти чуваш своје здравље.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443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6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112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УСЛОВИ ЗА ЖИВОТ И ЗДРАВЉЕ</vt:lpstr>
      <vt:lpstr>Услови за живот човјека</vt:lpstr>
      <vt:lpstr>За добро здравље човјека посебно су важни:</vt:lpstr>
      <vt:lpstr>•Лична хигијена </vt:lpstr>
      <vt:lpstr>•Игра и бављење спортом</vt:lpstr>
      <vt:lpstr>PowerPoint Presentation</vt:lpstr>
      <vt:lpstr>ЗАДАТАК ЗА САМОСТАЛАН РАД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 ЗА ЖИВОТ И ЗДРАВЉЕ</dc:title>
  <dc:creator>Nevena Vesic</dc:creator>
  <cp:lastModifiedBy>Nevena Vesic</cp:lastModifiedBy>
  <cp:revision>13</cp:revision>
  <dcterms:created xsi:type="dcterms:W3CDTF">2021-01-26T21:04:48Z</dcterms:created>
  <dcterms:modified xsi:type="dcterms:W3CDTF">2021-01-30T19:10:13Z</dcterms:modified>
</cp:coreProperties>
</file>