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sldIdLst>
    <p:sldId id="256" r:id="rId2"/>
    <p:sldId id="260" r:id="rId3"/>
    <p:sldId id="261" r:id="rId4"/>
    <p:sldId id="262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491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829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003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729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1046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560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263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671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08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059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91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416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577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167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499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83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262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74E06D35-D5AA-4865-9402-1714A952C3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4248" y="744895"/>
            <a:ext cx="4670607" cy="1052945"/>
          </a:xfrm>
        </p:spPr>
        <p:txBody>
          <a:bodyPr/>
          <a:lstStyle/>
          <a:p>
            <a:r>
              <a:rPr lang="sr-Cyrl-BA" dirty="0">
                <a:solidFill>
                  <a:srgbClr val="C00000"/>
                </a:solidFill>
              </a:rPr>
              <a:t>СВЕТЕ ИКОНЕ</a:t>
            </a:r>
            <a:endParaRPr lang="sr-Latn-BA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4C90DBF-9290-4671-AC4A-E3F8661C2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056" y="2299171"/>
            <a:ext cx="7482885" cy="399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837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4BEEC22-78AE-4678-81CE-F5C70557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35" y="691508"/>
            <a:ext cx="6096000" cy="5837382"/>
          </a:xfrm>
        </p:spPr>
        <p:txBody>
          <a:bodyPr>
            <a:normAutofit/>
          </a:bodyPr>
          <a:lstStyle/>
          <a:p>
            <a:r>
              <a:rPr lang="sr-Cyrl-BA" sz="2400" dirty="0"/>
              <a:t>Иконе показују да је Бог присутан у свијету.</a:t>
            </a:r>
          </a:p>
          <a:p>
            <a:r>
              <a:rPr lang="sr-Cyrl-BA" sz="2400" dirty="0"/>
              <a:t>Христос је Бог који је постао човјек и због тога Његов лик може да се представи на икони.</a:t>
            </a:r>
          </a:p>
          <a:p>
            <a:r>
              <a:rPr lang="sr-Cyrl-BA" sz="2400" dirty="0"/>
              <a:t>Православни хришћани кроз иконе поштују </a:t>
            </a:r>
            <a:r>
              <a:rPr lang="sr-Cyrl-RS" sz="2400" dirty="0" smtClean="0"/>
              <a:t>Господа Исуса </a:t>
            </a:r>
            <a:r>
              <a:rPr lang="sr-Cyrl-BA" sz="2400" dirty="0" smtClean="0"/>
              <a:t>Христа</a:t>
            </a:r>
            <a:r>
              <a:rPr lang="sr-Cyrl-BA" sz="2400" dirty="0"/>
              <a:t>.</a:t>
            </a:r>
          </a:p>
          <a:p>
            <a:r>
              <a:rPr lang="sr-Cyrl-BA" sz="2400" dirty="0"/>
              <a:t>У првим вијековима хришћани су користили симболе.</a:t>
            </a:r>
          </a:p>
          <a:p>
            <a:r>
              <a:rPr lang="sr-Cyrl-BA" sz="2400" dirty="0"/>
              <a:t>Риба, јагње или пастир су </a:t>
            </a:r>
            <a:r>
              <a:rPr lang="sr-Cyrl-BA" sz="2400" dirty="0" smtClean="0"/>
              <a:t>представљали </a:t>
            </a:r>
            <a:r>
              <a:rPr lang="sr-Cyrl-BA" sz="2400" dirty="0"/>
              <a:t>Христа.</a:t>
            </a:r>
          </a:p>
          <a:p>
            <a:r>
              <a:rPr lang="sr-Cyrl-BA" sz="2400" dirty="0"/>
              <a:t>Жбун купине која гори представљао је Пресвету Богородицу.</a:t>
            </a:r>
          </a:p>
          <a:p>
            <a:endParaRPr lang="sr-Latn-BA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0D54CEA-D1A1-4C53-8068-C11310DA1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432" y="995088"/>
            <a:ext cx="4455374" cy="523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117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B5D3034-AC54-4207-B0BB-9C0BCEC61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6" y="101600"/>
            <a:ext cx="6557817" cy="2484582"/>
          </a:xfrm>
        </p:spPr>
        <p:txBody>
          <a:bodyPr>
            <a:normAutofit/>
          </a:bodyPr>
          <a:lstStyle/>
          <a:p>
            <a:r>
              <a:rPr lang="sr-Cyrl-BA" sz="2000" dirty="0"/>
              <a:t>Разлику имеђу поштовања и обожавања икона у осмом вијеку објаснио је Свети Јован Дамаскин.</a:t>
            </a:r>
          </a:p>
          <a:p>
            <a:r>
              <a:rPr lang="sr-Cyrl-BA" sz="2000" dirty="0"/>
              <a:t>Прве иконе насликао је Свети апостол </a:t>
            </a:r>
            <a:r>
              <a:rPr lang="sr-Cyrl-BA" sz="2000" dirty="0" smtClean="0"/>
              <a:t>Лука</a:t>
            </a:r>
            <a:r>
              <a:rPr lang="sr-Latn-RS" sz="2000" dirty="0" smtClean="0"/>
              <a:t>.</a:t>
            </a:r>
            <a:endParaRPr lang="sr-Cyrl-BA" sz="2000" dirty="0"/>
          </a:p>
          <a:p>
            <a:r>
              <a:rPr lang="sr-Cyrl-BA" sz="2000" dirty="0"/>
              <a:t>Православне иконе осликавају се симболички да би нам била јаснија њихова порука.</a:t>
            </a:r>
          </a:p>
          <a:p>
            <a:r>
              <a:rPr lang="sr-Cyrl-BA" sz="2000" dirty="0"/>
              <a:t>Иконе представљају Царство </a:t>
            </a:r>
            <a:r>
              <a:rPr lang="sr-Cyrl-BA" sz="2000" dirty="0" smtClean="0"/>
              <a:t>Божје</a:t>
            </a:r>
            <a:r>
              <a:rPr lang="sr-Cyrl-BA" sz="2000" dirty="0"/>
              <a:t>.</a:t>
            </a:r>
            <a:endParaRPr lang="sr-Latn-BA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0B3A4F2-0E35-4DF5-953F-810399C98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657" y="2682506"/>
            <a:ext cx="2847771" cy="37922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A40FAC2-CC98-4FBD-9CA4-B20AF6199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5633" y="625724"/>
            <a:ext cx="4340051" cy="561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23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D3C41D5-F4C2-4687-B791-555FF1FC0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851" y="295565"/>
            <a:ext cx="6400800" cy="6289962"/>
          </a:xfrm>
        </p:spPr>
        <p:txBody>
          <a:bodyPr>
            <a:normAutofit/>
          </a:bodyPr>
          <a:lstStyle/>
          <a:p>
            <a:r>
              <a:rPr lang="sr-Cyrl-BA" sz="2000" dirty="0"/>
              <a:t>Православне иконе се израђују и живопишу по посебним упутствима.</a:t>
            </a:r>
          </a:p>
          <a:p>
            <a:r>
              <a:rPr lang="sr-Cyrl-BA" sz="2000" dirty="0"/>
              <a:t>У храмовима се иконе живопишу на свјежем малтеру или на посебном платну и зову се фреске.</a:t>
            </a:r>
          </a:p>
          <a:p>
            <a:r>
              <a:rPr lang="sr-Cyrl-BA" sz="2000" dirty="0"/>
              <a:t>Најважније мјесто у храму на иконама заузимају иконе Христа, Богородице и Светог Јована.</a:t>
            </a:r>
          </a:p>
          <a:p>
            <a:r>
              <a:rPr lang="sr-Cyrl-BA" sz="2000" dirty="0"/>
              <a:t>Сваки православни дом треба да има мали олтар са иконама.</a:t>
            </a:r>
          </a:p>
          <a:p>
            <a:r>
              <a:rPr lang="sr-Cyrl-BA" sz="2000" dirty="0"/>
              <a:t>Молећи се пред иконама, ми гледамо у Царство </a:t>
            </a:r>
            <a:r>
              <a:rPr lang="sr-Cyrl-BA" sz="2000" dirty="0" smtClean="0"/>
              <a:t>Божје </a:t>
            </a:r>
            <a:r>
              <a:rPr lang="sr-Cyrl-BA" sz="2000" dirty="0"/>
              <a:t>које долази.</a:t>
            </a:r>
          </a:p>
          <a:p>
            <a:endParaRPr lang="sr-Cyrl-BA" sz="2000" dirty="0"/>
          </a:p>
          <a:p>
            <a:pPr marL="0" indent="0">
              <a:buNone/>
            </a:pPr>
            <a:endParaRPr lang="sr-Cyrl-BA" sz="2000" dirty="0"/>
          </a:p>
          <a:p>
            <a:r>
              <a:rPr lang="sr-Cyrl-BA" sz="2800" b="1" dirty="0"/>
              <a:t>Задатак</a:t>
            </a:r>
            <a:r>
              <a:rPr lang="sr-Cyrl-BA" sz="2800" b="1" dirty="0" smtClean="0"/>
              <a:t>: </a:t>
            </a:r>
            <a:r>
              <a:rPr lang="sr-Cyrl-BA" sz="2800" dirty="0" smtClean="0"/>
              <a:t>Одговори </a:t>
            </a:r>
            <a:r>
              <a:rPr lang="sr-Cyrl-BA" sz="2800" dirty="0"/>
              <a:t>на питања у уџбенику на страни 33!</a:t>
            </a:r>
          </a:p>
          <a:p>
            <a:endParaRPr lang="sr-Cyrl-BA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3A2B6AC-CC56-4E94-AF7B-B8BBB7621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1109" y="295565"/>
            <a:ext cx="4451518" cy="30084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A8CB52B-A698-4F9C-B149-6C1262C1A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199" y="3745735"/>
            <a:ext cx="4627810" cy="283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39798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313</TotalTime>
  <Words>183</Words>
  <Application>Microsoft Office PowerPoint</Application>
  <PresentationFormat>Widescreen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Facet</vt:lpstr>
      <vt:lpstr>СВЕТЕ ИКОНЕ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АПОСТОЛИ ПРВИ ХРИСТОВИ УЧЕНИЦИ</dc:title>
  <dc:creator>Đorđe Zeljković</dc:creator>
  <cp:lastModifiedBy>39. Slavoljub Lukic</cp:lastModifiedBy>
  <cp:revision>22</cp:revision>
  <dcterms:created xsi:type="dcterms:W3CDTF">2020-11-05T15:19:21Z</dcterms:created>
  <dcterms:modified xsi:type="dcterms:W3CDTF">2020-11-11T10:09:30Z</dcterms:modified>
</cp:coreProperties>
</file>