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7"/>
  </p:notesMasterIdLst>
  <p:handoutMasterIdLst>
    <p:handoutMasterId r:id="rId8"/>
  </p:handoutMasterIdLst>
  <p:sldIdLst>
    <p:sldId id="258" r:id="rId2"/>
    <p:sldId id="259" r:id="rId3"/>
    <p:sldId id="260" r:id="rId4"/>
    <p:sldId id="261" r:id="rId5"/>
    <p:sldId id="267" r:id="rId6"/>
  </p:sldIdLst>
  <p:sldSz cx="12192000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945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192" userDrawn="1">
          <p15:clr>
            <a:srgbClr val="A4A3A4"/>
          </p15:clr>
        </p15:guide>
        <p15:guide id="5" orient="horz" pos="1072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704" userDrawn="1">
          <p15:clr>
            <a:srgbClr val="A4A3A4"/>
          </p15:clr>
        </p15:guide>
        <p15:guide id="8" pos="71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89" d="100"/>
          <a:sy n="89" d="100"/>
        </p:scale>
        <p:origin x="432" y="53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40"/>
        <p:guide pos="704"/>
        <p:guide pos="7104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5/28/2020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5/28/2020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3747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2401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1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0617" y="1498602"/>
            <a:ext cx="70104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2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0617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1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5/28/2020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2401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97" y="0"/>
            <a:ext cx="459279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211" y="1498602"/>
            <a:ext cx="70104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2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211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1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801"/>
            </a:lvl4pPr>
            <a:lvl5pPr marL="2011931">
              <a:defRPr sz="1801"/>
            </a:lvl5pPr>
            <a:lvl6pPr marL="2011931">
              <a:defRPr sz="1801"/>
            </a:lvl6pPr>
            <a:lvl7pPr marL="2011931">
              <a:defRPr sz="1801"/>
            </a:lvl7pPr>
            <a:lvl8pPr marL="2011931">
              <a:defRPr sz="1801"/>
            </a:lvl8pPr>
            <a:lvl9pPr marL="2011931"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801"/>
            </a:lvl4pPr>
            <a:lvl5pPr marL="2011931">
              <a:defRPr sz="1801"/>
            </a:lvl5pPr>
            <a:lvl6pPr marL="2011931">
              <a:defRPr sz="1801"/>
            </a:lvl6pPr>
            <a:lvl7pPr marL="2011931">
              <a:defRPr sz="1801"/>
            </a:lvl7pPr>
            <a:lvl8pPr marL="2011931">
              <a:defRPr sz="1801"/>
            </a:lvl8pPr>
            <a:lvl9pPr marL="2011931"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1" b="1"/>
            </a:lvl1pPr>
            <a:lvl2pPr marL="609676" indent="0">
              <a:buNone/>
              <a:defRPr sz="2701" b="1"/>
            </a:lvl2pPr>
            <a:lvl3pPr marL="1219353" indent="0">
              <a:buNone/>
              <a:defRPr sz="2401" b="1"/>
            </a:lvl3pPr>
            <a:lvl4pPr marL="1829029" indent="0">
              <a:buNone/>
              <a:defRPr sz="2101" b="1"/>
            </a:lvl4pPr>
            <a:lvl5pPr marL="2438704" indent="0">
              <a:buNone/>
              <a:defRPr sz="2101" b="1"/>
            </a:lvl5pPr>
            <a:lvl6pPr marL="3048381" indent="0">
              <a:buNone/>
              <a:defRPr sz="2101" b="1"/>
            </a:lvl6pPr>
            <a:lvl7pPr marL="3658057" indent="0">
              <a:buNone/>
              <a:defRPr sz="2101" b="1"/>
            </a:lvl7pPr>
            <a:lvl8pPr marL="4267733" indent="0">
              <a:buNone/>
              <a:defRPr sz="2101" b="1"/>
            </a:lvl8pPr>
            <a:lvl9pPr marL="4877410" indent="0">
              <a:buNone/>
              <a:defRPr sz="210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1"/>
            </a:lvl1pPr>
            <a:lvl2pPr>
              <a:defRPr sz="1801"/>
            </a:lvl2pPr>
            <a:lvl3pPr>
              <a:defRPr sz="1801"/>
            </a:lvl3pPr>
            <a:lvl4pPr>
              <a:defRPr sz="1801"/>
            </a:lvl4pPr>
            <a:lvl5pPr marL="2011931">
              <a:defRPr sz="1801"/>
            </a:lvl5pPr>
            <a:lvl6pPr marL="2011931">
              <a:defRPr sz="1801"/>
            </a:lvl6pPr>
            <a:lvl7pPr marL="2011931">
              <a:defRPr sz="1801"/>
            </a:lvl7pPr>
            <a:lvl8pPr marL="2011931">
              <a:defRPr sz="1801"/>
            </a:lvl8pPr>
            <a:lvl9pPr marL="2011931"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1" b="1"/>
            </a:lvl1pPr>
            <a:lvl2pPr marL="609676" indent="0">
              <a:buNone/>
              <a:defRPr sz="2701" b="1"/>
            </a:lvl2pPr>
            <a:lvl3pPr marL="1219353" indent="0">
              <a:buNone/>
              <a:defRPr sz="2401" b="1"/>
            </a:lvl3pPr>
            <a:lvl4pPr marL="1829029" indent="0">
              <a:buNone/>
              <a:defRPr sz="2101" b="1"/>
            </a:lvl4pPr>
            <a:lvl5pPr marL="2438704" indent="0">
              <a:buNone/>
              <a:defRPr sz="2101" b="1"/>
            </a:lvl5pPr>
            <a:lvl6pPr marL="3048381" indent="0">
              <a:buNone/>
              <a:defRPr sz="2101" b="1"/>
            </a:lvl6pPr>
            <a:lvl7pPr marL="3658057" indent="0">
              <a:buNone/>
              <a:defRPr sz="2101" b="1"/>
            </a:lvl7pPr>
            <a:lvl8pPr marL="4267733" indent="0">
              <a:buNone/>
              <a:defRPr sz="2101" b="1"/>
            </a:lvl8pPr>
            <a:lvl9pPr marL="4877410" indent="0">
              <a:buNone/>
              <a:defRPr sz="210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1"/>
            </a:lvl1pPr>
            <a:lvl2pPr>
              <a:defRPr sz="1801"/>
            </a:lvl2pPr>
            <a:lvl3pPr>
              <a:defRPr sz="1801"/>
            </a:lvl3pPr>
            <a:lvl4pPr>
              <a:defRPr sz="1801"/>
            </a:lvl4pPr>
            <a:lvl5pPr marL="2011931">
              <a:defRPr sz="1801"/>
            </a:lvl5pPr>
            <a:lvl6pPr marL="2011931">
              <a:defRPr sz="1801"/>
            </a:lvl6pPr>
            <a:lvl7pPr marL="2011931">
              <a:defRPr sz="1801"/>
            </a:lvl7pPr>
            <a:lvl8pPr marL="2011931">
              <a:defRPr sz="1801"/>
            </a:lvl8pPr>
            <a:lvl9pPr marL="2011931"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1" tIns="60965" rIns="121931" bIns="60965" rtlCol="0" anchor="ctr"/>
          <a:lstStyle/>
          <a:p>
            <a:pPr algn="ctr"/>
            <a:endParaRPr sz="24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3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1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73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676" indent="0">
              <a:buNone/>
              <a:defRPr sz="1600"/>
            </a:lvl2pPr>
            <a:lvl3pPr marL="1219353" indent="0">
              <a:buNone/>
              <a:defRPr sz="1300"/>
            </a:lvl3pPr>
            <a:lvl4pPr marL="1829029" indent="0">
              <a:buNone/>
              <a:defRPr sz="1200"/>
            </a:lvl4pPr>
            <a:lvl5pPr marL="2438704" indent="0">
              <a:buNone/>
              <a:defRPr sz="1200"/>
            </a:lvl5pPr>
            <a:lvl6pPr marL="3048381" indent="0">
              <a:buNone/>
              <a:defRPr sz="1200"/>
            </a:lvl6pPr>
            <a:lvl7pPr marL="3658057" indent="0">
              <a:buNone/>
              <a:defRPr sz="1200"/>
            </a:lvl7pPr>
            <a:lvl8pPr marL="4267733" indent="0">
              <a:buNone/>
              <a:defRPr sz="1200"/>
            </a:lvl8pPr>
            <a:lvl9pPr marL="487741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1" tIns="60965" rIns="121931" bIns="60965" rtlCol="0" anchor="ctr"/>
          <a:lstStyle/>
          <a:p>
            <a:pPr algn="ctr"/>
            <a:endParaRPr sz="24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1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1"/>
            </a:lvl1pPr>
            <a:lvl2pPr marL="609676" indent="0">
              <a:buNone/>
              <a:defRPr sz="3701"/>
            </a:lvl2pPr>
            <a:lvl3pPr marL="1219353" indent="0">
              <a:buNone/>
              <a:defRPr sz="3201"/>
            </a:lvl3pPr>
            <a:lvl4pPr marL="1829029" indent="0">
              <a:buNone/>
              <a:defRPr sz="2701"/>
            </a:lvl4pPr>
            <a:lvl5pPr marL="2438704" indent="0">
              <a:buNone/>
              <a:defRPr sz="2701"/>
            </a:lvl5pPr>
            <a:lvl6pPr marL="3048381" indent="0">
              <a:buNone/>
              <a:defRPr sz="2701"/>
            </a:lvl6pPr>
            <a:lvl7pPr marL="3658057" indent="0">
              <a:buNone/>
              <a:defRPr sz="2701"/>
            </a:lvl7pPr>
            <a:lvl8pPr marL="4267733" indent="0">
              <a:buNone/>
              <a:defRPr sz="2701"/>
            </a:lvl8pPr>
            <a:lvl9pPr marL="4877410" indent="0">
              <a:buNone/>
              <a:defRPr sz="2701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676" indent="0">
              <a:buNone/>
              <a:defRPr sz="1600"/>
            </a:lvl2pPr>
            <a:lvl3pPr marL="1219353" indent="0">
              <a:buNone/>
              <a:defRPr sz="1300"/>
            </a:lvl3pPr>
            <a:lvl4pPr marL="1829029" indent="0">
              <a:buNone/>
              <a:defRPr sz="1200"/>
            </a:lvl4pPr>
            <a:lvl5pPr marL="2438704" indent="0">
              <a:buNone/>
              <a:defRPr sz="1200"/>
            </a:lvl5pPr>
            <a:lvl6pPr marL="3048381" indent="0">
              <a:buNone/>
              <a:defRPr sz="1200"/>
            </a:lvl6pPr>
            <a:lvl7pPr marL="3658057" indent="0">
              <a:buNone/>
              <a:defRPr sz="1200"/>
            </a:lvl7pPr>
            <a:lvl8pPr marL="4267733" indent="0">
              <a:buNone/>
              <a:defRPr sz="1200"/>
            </a:lvl8pPr>
            <a:lvl9pPr marL="487741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240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2401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9353" rtl="0" eaLnBrk="1" latinLnBrk="0" hangingPunct="1">
        <a:lnSpc>
          <a:spcPct val="85000"/>
        </a:lnSpc>
        <a:spcBef>
          <a:spcPct val="0"/>
        </a:spcBef>
        <a:buNone/>
        <a:tabLst/>
        <a:defRPr sz="4401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838" indent="-304838" algn="l" defTabSz="1219353" rtl="0" eaLnBrk="1" latinLnBrk="0" hangingPunct="1">
        <a:lnSpc>
          <a:spcPct val="95000"/>
        </a:lnSpc>
        <a:spcBef>
          <a:spcPts val="1867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731611" indent="-304838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1" kern="1200">
          <a:solidFill>
            <a:schemeClr val="tx1"/>
          </a:solidFill>
          <a:latin typeface="+mn-lt"/>
          <a:ea typeface="+mn-ea"/>
          <a:cs typeface="+mn-cs"/>
        </a:defRPr>
      </a:lvl2pPr>
      <a:lvl3pPr marL="1158384" indent="-304838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585158" indent="-304838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11931" indent="-304838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438704" indent="-304838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5478" indent="-304838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2251" indent="-304838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5154" indent="0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4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0617" y="3140968"/>
            <a:ext cx="7010400" cy="792363"/>
          </a:xfrm>
        </p:spPr>
        <p:txBody>
          <a:bodyPr>
            <a:normAutofit fontScale="90000"/>
          </a:bodyPr>
          <a:lstStyle/>
          <a:p>
            <a:r>
              <a:rPr lang="sr-Latn-BA" sz="440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XIV </a:t>
            </a:r>
            <a:r>
              <a:rPr lang="sr-Cyrl-RS" sz="440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МАТЕМАТИЧКИ ИЗРАЗИ</a:t>
            </a:r>
            <a:endParaRPr lang="en-US" sz="4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0617" y="3861048"/>
            <a:ext cx="7010400" cy="1244600"/>
          </a:xfrm>
        </p:spPr>
        <p:txBody>
          <a:bodyPr>
            <a:normAutofit/>
          </a:bodyPr>
          <a:lstStyle/>
          <a:p>
            <a:r>
              <a:rPr lang="sr-Cyrl-RS" sz="320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(задаци из Радни</a:t>
            </a:r>
            <a:r>
              <a:rPr lang="sr-Cyrl-RS" sz="3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sr-Cyrl-RS" sz="320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листова са стр. 69)</a:t>
            </a:r>
            <a:endParaRPr lang="en-US" sz="32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764704"/>
            <a:ext cx="10160000" cy="5407496"/>
          </a:xfrm>
        </p:spPr>
        <p:txBody>
          <a:bodyPr/>
          <a:lstStyle/>
          <a:p>
            <a:pPr marL="0" indent="0">
              <a:buNone/>
            </a:pPr>
            <a:r>
              <a:rPr lang="sr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Израчунај вриједност израза.</a:t>
            </a:r>
          </a:p>
          <a:p>
            <a:pPr marL="0" indent="0">
              <a:buNone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850 – 302 · 2 = 850 – 604 = 246</a:t>
            </a:r>
          </a:p>
          <a:p>
            <a:pPr marL="0" indent="0">
              <a:buNone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910 – 452 · 2 + 38 = 910 – 904 + 38 = 6 + 38 = 44</a:t>
            </a:r>
          </a:p>
          <a:p>
            <a:pPr marL="0" indent="0">
              <a:buNone/>
            </a:pPr>
            <a:endParaRPr lang="sr-Cyrl-BA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B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Израчунај вриједност израза и кажи којим се редослиједом обављају операције у сваком примјеру.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 – (300 – 80) = 700 – 220 = 480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(120 : 2) · 3 = 60 · 3 = 180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Састави израз и израчунај његову вриједност.</a:t>
            </a:r>
          </a:p>
          <a:p>
            <a:pPr marL="0" indent="0">
              <a:buNone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а) производ 	833 – 732 </a:t>
            </a:r>
            <a:r>
              <a:rPr lang="sr-Latn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Latn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26 </a:t>
            </a:r>
          </a:p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(833 – 732) · (35 – 26) = 101 · 9 = 909</a:t>
            </a:r>
          </a:p>
          <a:p>
            <a:pPr marL="0" indent="0">
              <a:buNone/>
            </a:pP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разлику	856 : 4 </a:t>
            </a:r>
            <a:r>
              <a:rPr lang="sr-Latn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Latn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 · 3</a:t>
            </a:r>
          </a:p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(856 : 4) – (67 · 3) = 214 – 201 = 13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548680"/>
            <a:ext cx="10160000" cy="5624234"/>
          </a:xfrm>
        </p:spPr>
        <p:txBody>
          <a:bodyPr/>
          <a:lstStyle/>
          <a:p>
            <a:pPr marL="0" indent="0" algn="just"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Мишо и Стево су израчунали вриједности истих израза и добили различите резултате:</a:t>
            </a:r>
          </a:p>
          <a:p>
            <a:pPr marL="0" indent="0" algn="just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Мишо: 20 + 30 : 5 = 10;	42 – 12 : 6 = 40;	  6 · 5 + 40 : 2 = 50;</a:t>
            </a:r>
          </a:p>
          <a:p>
            <a:pPr marL="0" indent="0" algn="just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Стево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 + 30 : 5 =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26;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42 – 12 :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=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6 · 5 + 40 : 2 =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35.</a:t>
            </a:r>
          </a:p>
          <a:p>
            <a:pPr marL="0" indent="0" algn="just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основу правила о редослиједу операција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који су од ових резултата тачни?</a:t>
            </a:r>
          </a:p>
          <a:p>
            <a:pPr marL="0" indent="0" algn="just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Заокружи их.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63552" y="1988840"/>
            <a:ext cx="230425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55840" y="1412776"/>
            <a:ext cx="230425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63010" y="1340768"/>
            <a:ext cx="2649413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за самосталан рад:</a:t>
            </a:r>
            <a:endParaRPr lang="en-US" sz="36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Радним листовима на страни 69. урадити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1, 2.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5. задатак.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</Template>
  <TotalTime>272</TotalTime>
  <Words>148</Words>
  <Application>Microsoft Office PowerPoint</Application>
  <PresentationFormat>Widescreen</PresentationFormat>
  <Paragraphs>22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Times New Roman</vt:lpstr>
      <vt:lpstr>Welcome back to school presentation</vt:lpstr>
      <vt:lpstr>XIV МАТЕМАТИЧКИ ИЗРАЗИ</vt:lpstr>
      <vt:lpstr>PowerPoint Presentation</vt:lpstr>
      <vt:lpstr>PowerPoint Presentation</vt:lpstr>
      <vt:lpstr>PowerPoint Presentation</vt:lpstr>
      <vt:lpstr>Задаци за самосталан рад: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ЗАДАЦИ СА МНОЖЕЊЕМ И ДИЈЕЉЕЊЕМ</dc:title>
  <dc:creator>Laptop</dc:creator>
  <cp:lastModifiedBy>Korisnik</cp:lastModifiedBy>
  <cp:revision>31</cp:revision>
  <dcterms:created xsi:type="dcterms:W3CDTF">2020-05-15T21:36:50Z</dcterms:created>
  <dcterms:modified xsi:type="dcterms:W3CDTF">2020-05-27T22:17:35Z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