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64F57-41C6-4CBD-B32A-D1AF4EB2E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AEC0E4-08CA-4C64-8E56-C51E679AF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C0222-EAF5-4EAE-A7A3-58F21CBD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C3684-3A01-4C9A-8779-2BCA44B5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2489AD-C974-472C-8878-494DD985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38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7CDC2-706D-48C6-AB74-98E8FCCC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9641DA-0F25-4492-8569-37717A481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3E8247-6A15-4586-A35F-989703B1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7727CC-8AD9-44F8-BBE8-D9909A17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BBF74-3BC2-4771-AB04-7699FDE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0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AD5DE4-8E75-42C9-ABAC-CF865D657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552E7F-BB51-49BC-836C-4240E4352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D6F0DB-8E91-4723-A048-802DFB16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59D84-A7BA-41DC-84CE-64BE1C9E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7CF507-CBD9-402B-AC02-3E951361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4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AB45C-F904-4BF3-89E3-48F09D4E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A567C-41DD-4D2B-8CE0-7A0CEA9E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D26DE-FC5C-4067-A830-571623F7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70A1BC-2A38-4909-BA5F-96017EAD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90FF8-15C8-4AB1-BF02-3C813D0E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0BB51-76B5-49D2-944F-DC0B18FB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83B207-8EC5-4C5F-BE2E-5DB99950E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B6281-2ED5-4268-B4F7-DFADFEDF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364712-D608-43F7-B7E0-928ADB14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A0A1C-A945-4492-AAFA-5BA1B421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61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A4CDD-FEFA-4C1B-9DCD-36CCB516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96CC8-35AB-4CAB-891D-0D42653B0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601E1F-5F01-4B01-B7C4-71F64F5DF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D7C194-026C-4F87-B64D-18918BD3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4254A1-ECD3-419D-BA00-B725D2DB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66EA8-A264-4830-B81B-82A2B537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71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42E8DF-BE45-4323-8928-91A37C26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CCBEE4-DA6A-47D5-BD9A-DCF05320B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58452D-3DCC-4875-BF7C-E0ED4532A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41BC99-A700-4709-A107-2DC5DD77D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B232F-B97D-4288-B3A7-8C2E126E0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E6BDDA-0A87-4B07-BCA1-FD4E1DCD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C997E5-E9C1-4646-860A-A4351A6F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5A9DFFA-DA2C-4C0D-901A-BED1F0CB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7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F161C-2D07-4E10-98A9-43B43FBF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50D370-BFFC-4265-9554-29EDEEB4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FCF6E3-A88C-4633-88F8-84EF8043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5E70AD-B5EF-4432-8712-CB57EA9C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96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94E170-C102-44CA-A11C-C753FEB8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007ADC-90E2-450E-A041-CC5618E6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C23AC5-86BF-462A-B300-9BEE4AB5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F42F4-FAE1-4B60-AB53-D1CCF34C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091E5-A1D1-4FD4-8183-50D04573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B9CA89-805A-49FA-81AF-F750F224E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7CB7F5-F4D2-47FF-904E-DC4C1813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522A5E-0FE6-4641-B9B2-8EC19A3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D30F06-B157-4E1A-86D8-8C4AB0B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4B6E28-9F44-4E1F-8C26-B75FE159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04F742-7D47-4B42-B50A-DA5CEA736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17DC6F-D84B-4900-82A3-C9A9349A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9AF26-E1AE-46D2-A5AA-E9893AE5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0743C-1F2F-4623-B59D-5C62A7E7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378509-E11F-4183-B180-C975B856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9C8B92-49BF-45F5-9320-CC589E05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88932-1258-4A33-A31B-18EFB651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886D7-71CA-4372-8BFB-27E4344C4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CDBE-D257-460C-82C6-A35EF4230D34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8D1B83-B2D8-4A2C-9D00-B8A48C1B2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26A6D-5892-486B-9ACA-778D9E029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267F-33F0-4710-8899-5DD0624D28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5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0D76A2-0954-4BEE-8F1E-900CB0C47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8261" b="415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71BBC9-1F1A-4C06-8C33-577CC1ACAC1C}"/>
              </a:ext>
            </a:extLst>
          </p:cNvPr>
          <p:cNvSpPr txBox="1"/>
          <p:nvPr/>
        </p:nvSpPr>
        <p:spPr>
          <a:xfrm>
            <a:off x="2769092" y="3136612"/>
            <a:ext cx="837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СТАЛНОСТ ПРОИЗВОДА И КОЛИЧНИКА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776F86-3C39-4993-83FF-D32324D11DAE}"/>
              </a:ext>
            </a:extLst>
          </p:cNvPr>
          <p:cNvSpPr txBox="1"/>
          <p:nvPr/>
        </p:nvSpPr>
        <p:spPr>
          <a:xfrm>
            <a:off x="3195381" y="5267539"/>
            <a:ext cx="598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3. разред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71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A2563B-C7D4-4429-9725-9850FD60F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20000" contrast="20000"/>
          </a:blip>
          <a:srcRect l="575" t="1081" r="5190" b="9179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8B3F71-8A22-49BE-A7EB-6DFF1DC56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51" b="100000" l="0" r="987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807" y="504825"/>
            <a:ext cx="1640784" cy="1628776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35928-5A50-4971-B929-6783FB85DE0D}"/>
              </a:ext>
            </a:extLst>
          </p:cNvPr>
          <p:cNvSpPr txBox="1"/>
          <p:nvPr/>
        </p:nvSpPr>
        <p:spPr>
          <a:xfrm>
            <a:off x="2271504" y="504825"/>
            <a:ext cx="44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поновимо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EA80E2-7D82-4612-A488-010AA2813D41}"/>
              </a:ext>
            </a:extLst>
          </p:cNvPr>
          <p:cNvSpPr txBox="1"/>
          <p:nvPr/>
        </p:nvSpPr>
        <p:spPr>
          <a:xfrm>
            <a:off x="2080591" y="1271260"/>
            <a:ext cx="4129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Сталност производа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BB4FF1-9496-4117-BFD2-1B01EF53B658}"/>
              </a:ext>
            </a:extLst>
          </p:cNvPr>
          <p:cNvSpPr txBox="1"/>
          <p:nvPr/>
        </p:nvSpPr>
        <p:spPr>
          <a:xfrm>
            <a:off x="4028661" y="1952132"/>
            <a:ext cx="695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Примјер:  </a:t>
            </a:r>
            <a:r>
              <a:rPr lang="sr-Cyrl-BA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Cyrl-BA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8FAF24-57DC-42FB-AB06-84E52ECA739B}"/>
              </a:ext>
            </a:extLst>
          </p:cNvPr>
          <p:cNvSpPr txBox="1"/>
          <p:nvPr/>
        </p:nvSpPr>
        <p:spPr>
          <a:xfrm>
            <a:off x="3929269" y="2655723"/>
            <a:ext cx="456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: </a:t>
            </a:r>
            <a:r>
              <a:rPr lang="sr-Cyrl-BA" sz="3600" b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∙ (8 ∙ </a:t>
            </a:r>
            <a:r>
              <a:rPr lang="sr-Cyrl-BA" sz="3600" b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5 ∙ 16 = </a:t>
            </a:r>
            <a:r>
              <a:rPr lang="sr-Cyrl-BA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9AACB7-9CD2-4F74-B413-A4951C1AC323}"/>
              </a:ext>
            </a:extLst>
          </p:cNvPr>
          <p:cNvSpPr txBox="1"/>
          <p:nvPr/>
        </p:nvSpPr>
        <p:spPr>
          <a:xfrm>
            <a:off x="4028661" y="3041606"/>
            <a:ext cx="5168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∙ </a:t>
            </a:r>
            <a:r>
              <a:rPr lang="sr-Cyrl-BA" sz="3600" b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∙ (8 : </a:t>
            </a:r>
            <a:r>
              <a:rPr lang="sr-Cyrl-BA" sz="3600" b="1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20 ∙ 4 = </a:t>
            </a:r>
            <a:r>
              <a:rPr lang="sr-Cyrl-BA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E0B637-A284-43E9-8F00-FCC04CA833BC}"/>
              </a:ext>
            </a:extLst>
          </p:cNvPr>
          <p:cNvSpPr txBox="1"/>
          <p:nvPr/>
        </p:nvSpPr>
        <p:spPr>
          <a:xfrm>
            <a:off x="1106555" y="4450735"/>
            <a:ext cx="9978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 </a:t>
            </a:r>
            <a:r>
              <a:rPr lang="sr-Cyrl-B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неће </a:t>
            </a:r>
            <a:r>
              <a:rPr lang="sr-Cyrl-B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промијенити,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један чинилац повећамо неколико пута, а други смањимо за исти број пута.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92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5C3611-6C2B-4C8A-AFD5-7DFDE187F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EB9B33-D81A-4B8F-8FB6-1D08B300A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24" b="992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469" y="335740"/>
            <a:ext cx="1639966" cy="162777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EE184B-C742-4FED-A3A2-12118EFEC3FE}"/>
              </a:ext>
            </a:extLst>
          </p:cNvPr>
          <p:cNvSpPr txBox="1"/>
          <p:nvPr/>
        </p:nvSpPr>
        <p:spPr>
          <a:xfrm>
            <a:off x="2199861" y="626406"/>
            <a:ext cx="441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Сталност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количника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BDAB20-D7F2-4195-819F-88C134AB729A}"/>
              </a:ext>
            </a:extLst>
          </p:cNvPr>
          <p:cNvSpPr txBox="1"/>
          <p:nvPr/>
        </p:nvSpPr>
        <p:spPr>
          <a:xfrm>
            <a:off x="3273286" y="1383304"/>
            <a:ext cx="471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Примјер:    18 : 3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893622-7C7E-4F97-980B-FC9B15FDFFEA}"/>
              </a:ext>
            </a:extLst>
          </p:cNvPr>
          <p:cNvSpPr txBox="1"/>
          <p:nvPr/>
        </p:nvSpPr>
        <p:spPr>
          <a:xfrm>
            <a:off x="3445565" y="2132558"/>
            <a:ext cx="483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 : </a:t>
            </a:r>
            <a:r>
              <a:rPr lang="sr-Cyrl-BA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(3 : </a:t>
            </a:r>
            <a:r>
              <a:rPr lang="sr-Cyrl-BA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6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61A627-79FB-4DCB-977C-2432CEB02362}"/>
              </a:ext>
            </a:extLst>
          </p:cNvPr>
          <p:cNvSpPr txBox="1"/>
          <p:nvPr/>
        </p:nvSpPr>
        <p:spPr>
          <a:xfrm>
            <a:off x="2133600" y="2587752"/>
            <a:ext cx="7460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или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(18 ∙ </a:t>
            </a:r>
            <a:r>
              <a:rPr lang="sr-Cyrl-BA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(3 ∙ </a:t>
            </a:r>
            <a:r>
              <a:rPr lang="sr-Cyrl-BA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54 : 9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8FAD00-6BEB-4817-A20F-25599E69008C}"/>
              </a:ext>
            </a:extLst>
          </p:cNvPr>
          <p:cNvSpPr txBox="1"/>
          <p:nvPr/>
        </p:nvSpPr>
        <p:spPr>
          <a:xfrm>
            <a:off x="1073426" y="4572000"/>
            <a:ext cx="9647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 се </a:t>
            </a:r>
            <a:r>
              <a:rPr lang="sr-Cyrl-B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sr-Cyrl-BA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мијења,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дјељеник и дјелилац умањимо исти број пута или увећамо исти број пута.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821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41292F-189E-47A8-BBDA-627A45FD3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CDD903-2D17-49AA-A9F6-09D0750290D0}"/>
              </a:ext>
            </a:extLst>
          </p:cNvPr>
          <p:cNvSpPr txBox="1"/>
          <p:nvPr/>
        </p:nvSpPr>
        <p:spPr>
          <a:xfrm>
            <a:off x="728870" y="583096"/>
            <a:ext cx="101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Докажи сталност производа ако су чиниоци 12 и 6.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844300-2323-466B-919B-A49831E6BEA4}"/>
              </a:ext>
            </a:extLst>
          </p:cNvPr>
          <p:cNvSpPr txBox="1"/>
          <p:nvPr/>
        </p:nvSpPr>
        <p:spPr>
          <a:xfrm>
            <a:off x="1919758" y="1426367"/>
            <a:ext cx="7911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можеш урадити на два начина.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6 = 72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D05742-4584-4759-8CFA-B1DA4A1BCCFB}"/>
              </a:ext>
            </a:extLst>
          </p:cNvPr>
          <p:cNvSpPr txBox="1"/>
          <p:nvPr/>
        </p:nvSpPr>
        <p:spPr>
          <a:xfrm>
            <a:off x="728870" y="3141005"/>
            <a:ext cx="82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начин:      (12 : 6)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(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∙ 6) = 2 ∙ 36  = 72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437248-94B2-4212-B5D7-62F925AAF615}"/>
              </a:ext>
            </a:extLst>
          </p:cNvPr>
          <p:cNvSpPr txBox="1"/>
          <p:nvPr/>
        </p:nvSpPr>
        <p:spPr>
          <a:xfrm>
            <a:off x="761999" y="4313919"/>
            <a:ext cx="82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начин: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∙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∙ (6 :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05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B76994-75C6-4C27-9D1C-9717E70F6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4FF72C-8EB8-4CCD-AD35-F1817954D8A2}"/>
              </a:ext>
            </a:extLst>
          </p:cNvPr>
          <p:cNvSpPr txBox="1"/>
          <p:nvPr/>
        </p:nvSpPr>
        <p:spPr>
          <a:xfrm>
            <a:off x="669637" y="613817"/>
            <a:ext cx="10510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Докажи сталност количника ако је дјељеник 27,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 дјелилац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78252-D832-4F6F-A9BE-7E4F6170A25D}"/>
              </a:ext>
            </a:extLst>
          </p:cNvPr>
          <p:cNvSpPr txBox="1"/>
          <p:nvPr/>
        </p:nvSpPr>
        <p:spPr>
          <a:xfrm>
            <a:off x="2339008" y="1717360"/>
            <a:ext cx="7487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можеш урадити на два начина.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=  9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2A4768-9C8C-4B40-B3CD-3296713A1BB9}"/>
              </a:ext>
            </a:extLst>
          </p:cNvPr>
          <p:cNvSpPr txBox="1"/>
          <p:nvPr/>
        </p:nvSpPr>
        <p:spPr>
          <a:xfrm>
            <a:off x="795130" y="342931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начин:     (27 ∙ 3) : (3 ∙ 3)  = 81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79296-E7AA-4F3C-A708-42A8DEA01232}"/>
              </a:ext>
            </a:extLst>
          </p:cNvPr>
          <p:cNvSpPr txBox="1"/>
          <p:nvPr/>
        </p:nvSpPr>
        <p:spPr>
          <a:xfrm>
            <a:off x="795130" y="4418170"/>
            <a:ext cx="765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начин:    (27 : 3) : (3 : 3) = 9 : 1 = 9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61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399B64-2438-458C-B708-158CA9B51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7654B9-D80E-49C8-9363-3A185F25071F}"/>
              </a:ext>
            </a:extLst>
          </p:cNvPr>
          <p:cNvSpPr txBox="1"/>
          <p:nvPr/>
        </p:nvSpPr>
        <p:spPr>
          <a:xfrm>
            <a:off x="932871" y="569843"/>
            <a:ext cx="10871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Cyrl-BA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Израчунај </a:t>
            </a:r>
            <a:r>
              <a:rPr lang="sr-Cyrl-BA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призвод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бројева 10 и 5, а затим први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чинилац умањи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пута, а други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увећај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 толико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пута. Шта се десило са производом?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7AFC48-89DC-4536-BC71-31928F450752}"/>
              </a:ext>
            </a:extLst>
          </p:cNvPr>
          <p:cNvSpPr txBox="1"/>
          <p:nvPr/>
        </p:nvSpPr>
        <p:spPr>
          <a:xfrm>
            <a:off x="1457739" y="4117993"/>
            <a:ext cx="712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 се није промијенио.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54740F-AFF5-4EDB-B9BE-3FEBFCDFC494}"/>
              </a:ext>
            </a:extLst>
          </p:cNvPr>
          <p:cNvSpPr txBox="1"/>
          <p:nvPr/>
        </p:nvSpPr>
        <p:spPr>
          <a:xfrm>
            <a:off x="1284256" y="2351658"/>
            <a:ext cx="348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∙ 5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25437A-6926-4DA1-9E82-4CD17A31B04E}"/>
              </a:ext>
            </a:extLst>
          </p:cNvPr>
          <p:cNvSpPr txBox="1"/>
          <p:nvPr/>
        </p:nvSpPr>
        <p:spPr>
          <a:xfrm>
            <a:off x="1381238" y="3160862"/>
            <a:ext cx="580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: 5) ∙ (5 ∙ 5) = 2 ∙ 25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598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6F7617-36AF-4BCA-B990-504CD2BD1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32701C-2683-49A0-B731-FC154174AC7C}"/>
              </a:ext>
            </a:extLst>
          </p:cNvPr>
          <p:cNvSpPr txBox="1"/>
          <p:nvPr/>
        </p:nvSpPr>
        <p:spPr>
          <a:xfrm>
            <a:off x="695739" y="610019"/>
            <a:ext cx="10088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Израчунај количник бројева 20 и 2, а затим: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а)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дјељеник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дјелилац умањи два пута;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б) дјељеник и дјелилац увећај два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пута.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Шта се десило са количником?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1294B0-9DDC-42BB-B251-763C9706756F}"/>
              </a:ext>
            </a:extLst>
          </p:cNvPr>
          <p:cNvSpPr txBox="1"/>
          <p:nvPr/>
        </p:nvSpPr>
        <p:spPr>
          <a:xfrm>
            <a:off x="2822713" y="2491409"/>
            <a:ext cx="596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: 2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A4D7EA-3EB6-4E5A-AFEE-8087439AD34C}"/>
              </a:ext>
            </a:extLst>
          </p:cNvPr>
          <p:cNvSpPr txBox="1"/>
          <p:nvPr/>
        </p:nvSpPr>
        <p:spPr>
          <a:xfrm>
            <a:off x="1152939" y="3227145"/>
            <a:ext cx="756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(20 : 2) : (2 : 2) = 10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F5B900-08E1-4B32-B4DC-C9621C958965}"/>
              </a:ext>
            </a:extLst>
          </p:cNvPr>
          <p:cNvSpPr txBox="1"/>
          <p:nvPr/>
        </p:nvSpPr>
        <p:spPr>
          <a:xfrm>
            <a:off x="1152939" y="3992218"/>
            <a:ext cx="747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(20 ∙ 2) : (2 ∙ 2) = 40 : 4 =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54E1AE-D65F-4F74-A99E-A4BF81F3EA85}"/>
              </a:ext>
            </a:extLst>
          </p:cNvPr>
          <p:cNvSpPr txBox="1"/>
          <p:nvPr/>
        </p:nvSpPr>
        <p:spPr>
          <a:xfrm>
            <a:off x="1176432" y="4780962"/>
            <a:ext cx="641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Количник се није промијенио.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25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873443-EB44-496E-85F4-D1886D246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B8D0A0-91AE-414F-BC78-3A81AD1E07C8}"/>
              </a:ext>
            </a:extLst>
          </p:cNvPr>
          <p:cNvSpPr txBox="1"/>
          <p:nvPr/>
        </p:nvSpPr>
        <p:spPr>
          <a:xfrm>
            <a:off x="711200" y="463826"/>
            <a:ext cx="10714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На небу је било 12 </a:t>
            </a:r>
            <a:r>
              <a:rPr lang="sr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јата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птица. У сваком јату је било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 8 птица. Нека јата су одлетјела па се број јата смањио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пута. Колико пута треба да се повећа број птица и 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 преосталим јатима па да укупан број птица остане</a:t>
            </a: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BA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непромијењен?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EA9952-6C50-422F-B764-1B70226EC87D}"/>
              </a:ext>
            </a:extLst>
          </p:cNvPr>
          <p:cNvSpPr txBox="1"/>
          <p:nvPr/>
        </p:nvSpPr>
        <p:spPr>
          <a:xfrm>
            <a:off x="1577009" y="2915478"/>
            <a:ext cx="553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∙ 8 = 96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998788-48A9-49CD-ABF9-4624AAE41A34}"/>
              </a:ext>
            </a:extLst>
          </p:cNvPr>
          <p:cNvSpPr txBox="1"/>
          <p:nvPr/>
        </p:nvSpPr>
        <p:spPr>
          <a:xfrm>
            <a:off x="1519182" y="382325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∙ (8 </a:t>
            </a:r>
            <a:r>
              <a:rPr lang="sr-Cyrl-B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4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 ∙ 32 = 96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CD7C7-1012-4B52-BC55-5DECD6B835C9}"/>
              </a:ext>
            </a:extLst>
          </p:cNvPr>
          <p:cNvSpPr txBox="1"/>
          <p:nvPr/>
        </p:nvSpPr>
        <p:spPr>
          <a:xfrm>
            <a:off x="1186671" y="4731026"/>
            <a:ext cx="987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птица у преосталим јатима треба да се повећа 4 пута да би количник остао непромијењен.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neb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2459" y="2324147"/>
            <a:ext cx="4002232" cy="225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tic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4074" y="2543600"/>
            <a:ext cx="2546942" cy="13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182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E43011-B789-481C-BE0C-173A941F7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BEBC18-60AF-443D-B264-726C8CD91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111" l="1163" r="100000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233" y="781931"/>
            <a:ext cx="1956904" cy="35394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6605C-D31C-4BA5-A64A-B057A8B5C78D}"/>
              </a:ext>
            </a:extLst>
          </p:cNvPr>
          <p:cNvSpPr txBox="1"/>
          <p:nvPr/>
        </p:nvSpPr>
        <p:spPr>
          <a:xfrm>
            <a:off x="2888974" y="569844"/>
            <a:ext cx="87950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sr-Latn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Урадити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сљедеће задатке тако </a:t>
            </a:r>
            <a:r>
              <a:rPr lang="sr-Cyrl-BA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 </a:t>
            </a:r>
            <a:r>
              <a:rPr lang="sr-Cyrl-BA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ћете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доказати сталност производа и количника. </a:t>
            </a:r>
            <a:endParaRPr lang="sr-Latn-B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а) 10</a:t>
            </a:r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6 =</a:t>
            </a:r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15 : 5 =</a:t>
            </a:r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6 ∙ 8 =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5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544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17</cp:revision>
  <dcterms:created xsi:type="dcterms:W3CDTF">2020-05-16T13:02:34Z</dcterms:created>
  <dcterms:modified xsi:type="dcterms:W3CDTF">2020-05-19T15:09:22Z</dcterms:modified>
</cp:coreProperties>
</file>