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100" d="100"/>
          <a:sy n="100" d="100"/>
        </p:scale>
        <p:origin x="-8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9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4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7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1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7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94D302D-8BE4-4F2A-A68B-9C1D40857F6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97F1A7-BB30-49C1-BB1D-D38649FF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pixabay.com/en/silverware-plate-fork-spoon-166798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5598/Big%20ey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mouth-face-smile-smiling-159486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82037/giraffe-fairy-by-bingenberg-1820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C2257-C041-4648-9F90-BAF147E9E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8B07C-38DF-49A6-BDE9-32FE05195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, sitting, monitor, wooden&#10;&#10;Description automatically generated">
            <a:extLst>
              <a:ext uri="{FF2B5EF4-FFF2-40B4-BE49-F238E27FC236}">
                <a16:creationId xmlns:a16="http://schemas.microsoft.com/office/drawing/2014/main" xmlns="" id="{F6990961-5568-4181-BC0F-78C025C86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943BF2-42E5-4AD3-924E-C0707C80A14E}"/>
              </a:ext>
            </a:extLst>
          </p:cNvPr>
          <p:cNvSpPr txBox="1"/>
          <p:nvPr/>
        </p:nvSpPr>
        <p:spPr>
          <a:xfrm>
            <a:off x="1709210" y="85666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>
                <a:solidFill>
                  <a:schemeClr val="bg1"/>
                </a:solidFill>
                <a:latin typeface="Calibri" panose="020F0502020204030204" pitchFamily="34" charset="0"/>
                <a:ea typeface="Yu Gothic Medium" panose="020B0500000000000000" pitchFamily="34" charset="-128"/>
                <a:cs typeface="Calibri" panose="020F0502020204030204" pitchFamily="34" charset="0"/>
              </a:rPr>
              <a:t>ДОБАР ДАН, ЂАЦИ ПРВАЦИ!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ea typeface="Yu Gothic Medium" panose="020B05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1F8BB9-23E9-4D0B-9B2F-70855DFEC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742" y="1918712"/>
            <a:ext cx="6123935" cy="40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rgbClr val="C00000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A27DAEF-50AF-4AA2-ABBB-C74D92C0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39498" y="263492"/>
            <a:ext cx="9526291" cy="6331014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8FA3F0A-00A1-46AC-8A6D-5BD4E2CF9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706" y="553761"/>
            <a:ext cx="5780823" cy="5750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9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2BA8799-CCA7-4C39-AC8A-6BEA974601D4}"/>
              </a:ext>
            </a:extLst>
          </p:cNvPr>
          <p:cNvSpPr/>
          <p:nvPr/>
        </p:nvSpPr>
        <p:spPr>
          <a:xfrm>
            <a:off x="3340099" y="914400"/>
            <a:ext cx="5207000" cy="502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78B5DE6-656C-48D1-9E81-1B07E639DB8E}"/>
              </a:ext>
            </a:extLst>
          </p:cNvPr>
          <p:cNvSpPr/>
          <p:nvPr/>
        </p:nvSpPr>
        <p:spPr>
          <a:xfrm>
            <a:off x="5264150" y="2844800"/>
            <a:ext cx="1238250" cy="116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56E96D38-F7EC-4CC3-8D0D-CCE081271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27539" y="1281587"/>
            <a:ext cx="2609861" cy="1770147"/>
          </a:xfrm>
          <a:prstGeom prst="rect">
            <a:avLst/>
          </a:prstGeom>
        </p:spPr>
      </p:pic>
      <p:pic>
        <p:nvPicPr>
          <p:cNvPr id="7" name="Picture 6" descr="A picture containing ax, drawing&#10;&#10;Description automatically generated">
            <a:extLst>
              <a:ext uri="{FF2B5EF4-FFF2-40B4-BE49-F238E27FC236}">
                <a16:creationId xmlns:a16="http://schemas.microsoft.com/office/drawing/2014/main" xmlns="" id="{B5EF428C-1A29-4806-B753-CE7B011A8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422772" y="4013200"/>
            <a:ext cx="2921005" cy="15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EF21389-A1DE-4EF4-BA43-0D21F5EFA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FFFEF6E-0CEE-4323-A07F-58FDA5E0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7A69A5B-FB7E-40C2-A416-68C80A100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4D330D6-5765-4B60-A01C-C0E4DE444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00CB7-D51D-403F-B664-4EF907806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924" y="857676"/>
            <a:ext cx="4566230" cy="2443464"/>
          </a:xfrm>
        </p:spPr>
        <p:txBody>
          <a:bodyPr>
            <a:normAutofit/>
          </a:bodyPr>
          <a:lstStyle/>
          <a:p>
            <a:r>
              <a:rPr lang="sr-Cyrl-RS" dirty="0"/>
              <a:t>ШАЉИВА ПРИЧА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163DEC-9BF6-404D-BA61-99D93455B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924" y="4356635"/>
            <a:ext cx="4535850" cy="15434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7DF8861-6192-4816-AFBB-2188937BE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88965" y="857675"/>
            <a:ext cx="3559913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832</TotalTime>
  <Words>8</Words>
  <Application>Microsoft Office PowerPoint</Application>
  <PresentationFormat>Custom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Basis</vt:lpstr>
      <vt:lpstr>PowerPoint Presentation</vt:lpstr>
      <vt:lpstr>PowerPoint Presentation</vt:lpstr>
      <vt:lpstr>PowerPoint Presentation</vt:lpstr>
      <vt:lpstr>ШАЉИВА ПРИЧА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Vidovic</dc:creator>
  <cp:lastModifiedBy>Dell</cp:lastModifiedBy>
  <cp:revision>23</cp:revision>
  <dcterms:created xsi:type="dcterms:W3CDTF">2020-03-27T19:41:59Z</dcterms:created>
  <dcterms:modified xsi:type="dcterms:W3CDTF">2020-04-08T10:41:41Z</dcterms:modified>
</cp:coreProperties>
</file>