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74" r:id="rId11"/>
    <p:sldId id="275" r:id="rId12"/>
    <p:sldId id="276" r:id="rId13"/>
    <p:sldId id="277" r:id="rId14"/>
    <p:sldId id="278" r:id="rId15"/>
    <p:sldId id="27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675-456C-4838-A20D-DC9EE0E0AD7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A34-4228-4F4E-8BF9-AFC479FE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675-456C-4838-A20D-DC9EE0E0AD7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A34-4228-4F4E-8BF9-AFC479FE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675-456C-4838-A20D-DC9EE0E0AD7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A34-4228-4F4E-8BF9-AFC479FE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675-456C-4838-A20D-DC9EE0E0AD7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A34-4228-4F4E-8BF9-AFC479FE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675-456C-4838-A20D-DC9EE0E0AD7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A34-4228-4F4E-8BF9-AFC479FE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675-456C-4838-A20D-DC9EE0E0AD7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A34-4228-4F4E-8BF9-AFC479FE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9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675-456C-4838-A20D-DC9EE0E0AD7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A34-4228-4F4E-8BF9-AFC479FE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8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675-456C-4838-A20D-DC9EE0E0AD7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A34-4228-4F4E-8BF9-AFC479FE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9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675-456C-4838-A20D-DC9EE0E0AD7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A34-4228-4F4E-8BF9-AFC479FE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675-456C-4838-A20D-DC9EE0E0AD7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A34-4228-4F4E-8BF9-AFC479FE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A675-456C-4838-A20D-DC9EE0E0AD7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0A34-4228-4F4E-8BF9-AFC479FE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8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A675-456C-4838-A20D-DC9EE0E0AD7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D0A34-4228-4F4E-8BF9-AFC479FE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8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Desktop\Proljece\watercolor-winter-landscape-with-snowman_52683-290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97"/>
            <a:ext cx="9223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4941168"/>
            <a:ext cx="6213376" cy="1719064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latin typeface="Comic Sans MS" panose="030F0702030302020204" pitchFamily="66" charset="0"/>
              </a:rPr>
              <a:t>КОЈЕ ГОДИШЊЕ </a:t>
            </a:r>
            <a:br>
              <a:rPr lang="sr-Cyrl-RS" b="1" dirty="0" smtClean="0">
                <a:latin typeface="Comic Sans MS" panose="030F0702030302020204" pitchFamily="66" charset="0"/>
              </a:rPr>
            </a:br>
            <a:r>
              <a:rPr lang="sr-Cyrl-RS" b="1" dirty="0" smtClean="0">
                <a:latin typeface="Comic Sans MS" panose="030F0702030302020204" pitchFamily="66" charset="0"/>
              </a:rPr>
              <a:t>ДОБА ПОЧИЊЕ </a:t>
            </a:r>
            <a:br>
              <a:rPr lang="sr-Cyrl-RS" b="1" dirty="0" smtClean="0">
                <a:latin typeface="Comic Sans MS" panose="030F0702030302020204" pitchFamily="66" charset="0"/>
              </a:rPr>
            </a:br>
            <a:r>
              <a:rPr lang="sr-Cyrl-RS" b="1" dirty="0" smtClean="0">
                <a:latin typeface="Comic Sans MS" panose="030F0702030302020204" pitchFamily="66" charset="0"/>
              </a:rPr>
              <a:t>ПОСЛИЈЕ ЗИМЕ?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ell\Desktop\Proljece\spring-theme-185763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7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3112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latin typeface="Comic Sans MS" panose="030F0702030302020204" pitchFamily="66" charset="0"/>
              </a:rPr>
              <a:t>...А САДА ПОНОВИМО ШТА СМО НАУЧИЛИ...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Proljece\9ff84e1735ea939b78eceb1036803fa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0"/>
          <a:stretch/>
        </p:blipFill>
        <p:spPr bwMode="auto">
          <a:xfrm>
            <a:off x="0" y="2830286"/>
            <a:ext cx="9144000" cy="40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latin typeface="Comic Sans MS" panose="030F0702030302020204" pitchFamily="66" charset="0"/>
              </a:rPr>
              <a:t>КАДА ПОЧИЊЕ ПРОЉЕЋЕ?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9772" y="1953986"/>
            <a:ext cx="4104456" cy="1752600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sr-Cyrl-R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</a:t>
            </a:r>
            <a:r>
              <a:rPr lang="bs-Latn-BA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r>
              <a:rPr lang="sr-Cyrl-R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.МАРТА</a:t>
            </a:r>
            <a:endParaRPr lang="sr-Cyrl-R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514350" indent="-514350" algn="l">
              <a:buAutoNum type="arabicParenR"/>
            </a:pPr>
            <a:r>
              <a:rPr lang="sr-Cyrl-R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</a:t>
            </a:r>
            <a:r>
              <a:rPr lang="bs-Latn-BA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r>
              <a:rPr lang="sr-Cyrl-R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.ЈУЛА</a:t>
            </a:r>
          </a:p>
          <a:p>
            <a:pPr marL="514350" indent="-514350" algn="l">
              <a:buAutoNum type="arabicParenR"/>
            </a:pPr>
            <a:r>
              <a:rPr lang="sr-Cyrl-R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</a:t>
            </a:r>
            <a:r>
              <a:rPr lang="bs-Latn-BA" b="1" smtClean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r>
              <a:rPr lang="sr-Cyrl-R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.СЕПТЕМБРА</a:t>
            </a:r>
            <a:r>
              <a:rPr lang="sr-Cyrl-R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788" y="620688"/>
            <a:ext cx="7772400" cy="1008112"/>
          </a:xfrm>
        </p:spPr>
        <p:txBody>
          <a:bodyPr/>
          <a:lstStyle/>
          <a:p>
            <a:r>
              <a:rPr lang="sr-Cyrl-RS" b="1" dirty="0" smtClean="0">
                <a:latin typeface="Comic Sans MS" panose="030F0702030302020204" pitchFamily="66" charset="0"/>
              </a:rPr>
              <a:t>ВЈЕСНИК ПРОЉЕЋА ЈЕ: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6469" y="1916900"/>
            <a:ext cx="2664296" cy="720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arenR"/>
            </a:pPr>
            <a:r>
              <a:rPr lang="sr-Cyrl-RS" sz="2400" b="1" dirty="0" smtClean="0">
                <a:latin typeface="Comic Sans MS" panose="030F0702030302020204" pitchFamily="66" charset="0"/>
              </a:rPr>
              <a:t>РУЖА</a:t>
            </a:r>
            <a:endParaRPr lang="sr-Cyrl-RS" sz="3200" b="1" dirty="0" smtClean="0">
              <a:latin typeface="Comic Sans MS" panose="030F0702030302020204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03848" y="1916697"/>
            <a:ext cx="2520280" cy="720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400" b="1" dirty="0" smtClean="0">
                <a:latin typeface="Comic Sans MS" panose="030F0702030302020204" pitchFamily="66" charset="0"/>
              </a:rPr>
              <a:t>2) ВИСИБАБА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24128" y="1771194"/>
            <a:ext cx="2952328" cy="864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400" b="1" dirty="0" smtClean="0">
                <a:latin typeface="Comic Sans MS" panose="030F0702030302020204" pitchFamily="66" charset="0"/>
              </a:rPr>
              <a:t>3) СУНЦОКРЕТ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Резултат слика за ROUS illustr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9" y="2636912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Desktop\Proljece\75182287-spring-flowers-snowdro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816932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тат слика за SUNCOKR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89" y="2637115"/>
            <a:ext cx="2754052" cy="275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0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8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latin typeface="Comic Sans MS" panose="030F0702030302020204" pitchFamily="66" charset="0"/>
              </a:rPr>
              <a:t>КО СЕ У ПРОЉЕЋЕ БУДИ ИЗ ЗИМСКОГ СНА?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392" y="2201617"/>
            <a:ext cx="1719336" cy="50568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sr-Cyrl-RS" b="1" dirty="0" smtClean="0">
                <a:latin typeface="Comic Sans MS" panose="030F0702030302020204" pitchFamily="66" charset="0"/>
              </a:rPr>
              <a:t>ПАС</a:t>
            </a:r>
          </a:p>
          <a:p>
            <a:pPr marL="514350" indent="-514350">
              <a:buAutoNum type="arabicParenR"/>
            </a:pP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176" y="2209800"/>
            <a:ext cx="2520280" cy="32012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2400" b="1" dirty="0" smtClean="0">
                <a:latin typeface="Comic Sans MS" panose="030F0702030302020204" pitchFamily="66" charset="0"/>
              </a:rPr>
              <a:t>3) ВЈЕВЕРИЦА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Dell\Desktop\Proljece\cartoon-drawing-illustration-squirrel-holding-nut-beautiuful-cartoon-drawing-vector-illustration-squirrel-holding-133928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73" y="2707296"/>
            <a:ext cx="2593911" cy="259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ll\Desktop\Proljece\26573930-dogs-vector-set-of-icons-and-illustratio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 t="4396" r="62960" b="71703"/>
          <a:stretch/>
        </p:blipFill>
        <p:spPr bwMode="auto">
          <a:xfrm>
            <a:off x="415887" y="3130994"/>
            <a:ext cx="2153647" cy="201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915816" y="2215204"/>
            <a:ext cx="2448272" cy="505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s-Latn-BA" b="1" dirty="0" smtClean="0">
                <a:latin typeface="Comic Sans MS" panose="030F0702030302020204" pitchFamily="66" charset="0"/>
              </a:rPr>
              <a:t>2) </a:t>
            </a:r>
            <a:r>
              <a:rPr lang="sr-Cyrl-RS" b="1" dirty="0" smtClean="0">
                <a:latin typeface="Comic Sans MS" panose="030F0702030302020204" pitchFamily="66" charset="0"/>
              </a:rPr>
              <a:t>МАЧКА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 descr="C:\Users\Dell\Desktop\Proljece\88031790-vector-set-with-cute-cats-vector-kittens-cats-vector-illustrat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29" b="50000"/>
          <a:stretch/>
        </p:blipFill>
        <p:spPr bwMode="auto">
          <a:xfrm>
            <a:off x="3131840" y="2962144"/>
            <a:ext cx="1760254" cy="208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latin typeface="Comic Sans MS" panose="030F0702030302020204" pitchFamily="66" charset="0"/>
              </a:rPr>
              <a:t>КОЈА СЕ ПТИЦА СЕЛИЦА ВРАТИЛА У СВОЈЕ ГНИЈЕЗДО?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798" y="2564904"/>
            <a:ext cx="1882552" cy="6766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Cyrl-RS" b="1" dirty="0" smtClean="0">
                <a:latin typeface="Comic Sans MS" panose="030F0702030302020204" pitchFamily="66" charset="0"/>
              </a:rPr>
              <a:t>1) РОДА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3848" y="2564904"/>
            <a:ext cx="2084040" cy="6046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Cyrl-RS" b="1" dirty="0" smtClean="0">
                <a:latin typeface="Comic Sans MS" panose="030F0702030302020204" pitchFamily="66" charset="0"/>
              </a:rPr>
              <a:t>2) ВРАБАЦ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Dell\Desktop\Proljece\436px-Stork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177907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зултат слика за VRABAC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72070"/>
            <a:ext cx="2664296" cy="23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6372200" y="2492896"/>
            <a:ext cx="208404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b="1" dirty="0" smtClean="0">
                <a:latin typeface="Comic Sans MS" panose="030F0702030302020204" pitchFamily="66" charset="0"/>
              </a:rPr>
              <a:t>3) ГОЛУБ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6150" name="Picture 6" descr="Резултат слика за GOLUB illustr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88084"/>
            <a:ext cx="2762250" cy="19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4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Proljece\115094235-spring-flowers-design-concepts-vector-illustrations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5258"/>
            <a:ext cx="5976664" cy="53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25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  <a:solidFill>
            <a:schemeClr val="accent2"/>
          </a:solidFill>
        </p:spPr>
        <p:txBody>
          <a:bodyPr/>
          <a:lstStyle/>
          <a:p>
            <a:r>
              <a:rPr lang="sr-Cyrl-RS" b="1" dirty="0" smtClean="0">
                <a:latin typeface="Comic Sans MS" panose="030F0702030302020204" pitchFamily="66" charset="0"/>
              </a:rPr>
              <a:t>ДОМАЋА ЗАДАЋА: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sr-Cyrl-R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РАЗМИСЛИТЕ!</a:t>
            </a:r>
          </a:p>
          <a:p>
            <a:endParaRPr lang="sr-Cyrl-RS" b="1" dirty="0" smtClean="0">
              <a:latin typeface="Comic Sans MS" panose="030F0702030302020204" pitchFamily="66" charset="0"/>
            </a:endParaRPr>
          </a:p>
          <a:p>
            <a:r>
              <a:rPr lang="sr-Cyrl-R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ЗАШТО ЈЕ МРКИ МЕДВЈЕД СВАКОГ ПРОЉЕЋА МРШАВ?</a:t>
            </a:r>
          </a:p>
          <a:p>
            <a:endParaRPr lang="sr-Cyrl-R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sr-Cyrl-R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ОПОНАШАЈТЕ ЦВРКУТ ПТИЦА!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15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Proljece\24827710-cute-spring-background-with-violet-crocuses-and-snowdro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" y="0"/>
            <a:ext cx="9111885" cy="68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6192688" cy="1470025"/>
          </a:xfrm>
        </p:spPr>
        <p:txBody>
          <a:bodyPr>
            <a:normAutofit/>
          </a:bodyPr>
          <a:lstStyle/>
          <a:p>
            <a:r>
              <a:rPr lang="sr-Cyrl-RS" sz="7200" b="1" dirty="0" smtClean="0">
                <a:latin typeface="Comic Sans MS" panose="030F0702030302020204" pitchFamily="66" charset="0"/>
              </a:rPr>
              <a:t>ПРОЉЕЋЕ</a:t>
            </a:r>
            <a:endParaRPr lang="en-US" sz="7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4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64096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latin typeface="Comic Sans MS" panose="030F0702030302020204" pitchFamily="66" charset="0"/>
              </a:rPr>
              <a:t>ПРОЉЕЋЕ ПОЧИЊЕ 2</a:t>
            </a:r>
            <a:r>
              <a:rPr lang="bs-Latn-BA" sz="3600" b="1" dirty="0" smtClean="0">
                <a:latin typeface="Comic Sans MS" panose="030F0702030302020204" pitchFamily="66" charset="0"/>
              </a:rPr>
              <a:t>0</a:t>
            </a:r>
            <a:r>
              <a:rPr lang="sr-Cyrl-RS" sz="3600" b="1" dirty="0" smtClean="0">
                <a:latin typeface="Comic Sans MS" panose="030F0702030302020204" pitchFamily="66" charset="0"/>
              </a:rPr>
              <a:t>. МАРТА.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Dell\Desktop\Proljece\00994f4e64dd42cea70bc554c067b891_t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92026" cy="48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97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latin typeface="Comic Sans MS" panose="030F0702030302020204" pitchFamily="66" charset="0"/>
              </a:rPr>
              <a:t>СУНЦЕ ЈАЧЕ ГРИЈЕ.</a:t>
            </a:r>
            <a:br>
              <a:rPr lang="sr-Cyrl-RS" b="1" dirty="0" smtClean="0">
                <a:latin typeface="Comic Sans MS" panose="030F0702030302020204" pitchFamily="66" charset="0"/>
              </a:rPr>
            </a:br>
            <a:r>
              <a:rPr lang="sr-Cyrl-RS" b="1" dirty="0" smtClean="0">
                <a:latin typeface="Comic Sans MS" panose="030F0702030302020204" pitchFamily="66" charset="0"/>
              </a:rPr>
              <a:t>ПАДАЈУ ПРОЉЕЋНЕ КИШЕ.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100" name="Picture 4" descr="Резултат слика за SUNCE ILUSTR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35" y="260649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4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84" y="4797152"/>
            <a:ext cx="7416824" cy="1375048"/>
          </a:xfrm>
        </p:spPr>
        <p:txBody>
          <a:bodyPr>
            <a:noAutofit/>
          </a:bodyPr>
          <a:lstStyle/>
          <a:p>
            <a:pPr algn="ctr"/>
            <a:r>
              <a:rPr lang="sr-Cyrl-RS" sz="4000" b="1" dirty="0" smtClean="0">
                <a:latin typeface="Comic Sans MS" panose="030F0702030302020204" pitchFamily="66" charset="0"/>
              </a:rPr>
              <a:t>БИЉКЕ ПОЧИЊУ РАСТИ.</a:t>
            </a:r>
          </a:p>
          <a:p>
            <a:pPr algn="ctr"/>
            <a:r>
              <a:rPr lang="sr-Cyrl-RS" sz="4000" b="1" dirty="0" smtClean="0">
                <a:latin typeface="Comic Sans MS" panose="030F0702030302020204" pitchFamily="66" charset="0"/>
              </a:rPr>
              <a:t>ТРАВА СЕ ЗЕЛЕНИ.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 descr="C:\Users\Dell\Desktop\Proljece\3633524tsy242noj7.gif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1475656" y="404664"/>
            <a:ext cx="5947048" cy="42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9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b="1" dirty="0" smtClean="0">
                <a:latin typeface="Comic Sans MS" panose="030F0702030302020204" pitchFamily="66" charset="0"/>
              </a:rPr>
              <a:t>У ШУМАРЦИМА И ДВОРИШТИМА ВИДИМО ПОЗНАТО ЦВИЈЕЋЕ: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1728192" cy="423738"/>
          </a:xfrm>
        </p:spPr>
        <p:txBody>
          <a:bodyPr>
            <a:normAutofit lnSpcReduction="10000"/>
          </a:bodyPr>
          <a:lstStyle/>
          <a:p>
            <a:pPr algn="ctr"/>
            <a:r>
              <a:rPr lang="sr-Cyrl-RS" dirty="0" smtClean="0"/>
              <a:t>ВИСИБАБА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6084" y="1700808"/>
            <a:ext cx="2016224" cy="495746"/>
          </a:xfrm>
        </p:spPr>
        <p:txBody>
          <a:bodyPr>
            <a:normAutofit fontScale="92500"/>
          </a:bodyPr>
          <a:lstStyle/>
          <a:p>
            <a:pPr algn="ctr"/>
            <a:r>
              <a:rPr lang="sr-Cyrl-RS" dirty="0" smtClean="0"/>
              <a:t>ЈАГОРЧЕВИНА</a:t>
            </a:r>
            <a:endParaRPr lang="en-US" dirty="0"/>
          </a:p>
        </p:txBody>
      </p:sp>
      <p:pic>
        <p:nvPicPr>
          <p:cNvPr id="6146" name="Picture 2" descr="C:\Users\Dell\Desktop\Proljece\75182287-spring-flowers-snowdrop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9" y="2060848"/>
            <a:ext cx="2000151" cy="200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l\Desktop\Proljece\flowering_purple_plant_l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62" y="3659358"/>
            <a:ext cx="2007177" cy="19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2287960" y="3068960"/>
            <a:ext cx="1799183" cy="495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dirty="0" smtClean="0"/>
              <a:t>ЉУБИЧИЦА</a:t>
            </a:r>
            <a:endParaRPr lang="en-US" dirty="0"/>
          </a:p>
        </p:txBody>
      </p:sp>
      <p:pic>
        <p:nvPicPr>
          <p:cNvPr id="6148" name="Picture 4" descr="C:\Users\Dell\Desktop\Proljece\A9RF6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1" y="2200790"/>
            <a:ext cx="2268488" cy="192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6769698" y="2348880"/>
            <a:ext cx="2016224" cy="495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dirty="0" smtClean="0"/>
              <a:t>КУКУРИЈЕК</a:t>
            </a:r>
            <a:endParaRPr lang="en-US" dirty="0"/>
          </a:p>
        </p:txBody>
      </p:sp>
      <p:pic>
        <p:nvPicPr>
          <p:cNvPr id="6149" name="Picture 5" descr="C:\Users\Dell\Desktop\Proljece\crocus-flower-vector-196817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5"/>
          <a:stretch/>
        </p:blipFill>
        <p:spPr bwMode="auto">
          <a:xfrm>
            <a:off x="6960094" y="2984244"/>
            <a:ext cx="1704531" cy="22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35025" y="5661248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latin typeface="Comic Sans MS" panose="030F0702030302020204" pitchFamily="66" charset="0"/>
              </a:rPr>
              <a:t>ТО СУ ВЈЕСНИЦИ ПРОЉЕЋА.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8075240" cy="1512168"/>
          </a:xfrm>
        </p:spPr>
        <p:txBody>
          <a:bodyPr>
            <a:normAutofit fontScale="25000" lnSpcReduction="20000"/>
          </a:bodyPr>
          <a:lstStyle/>
          <a:p>
            <a:pPr algn="ctr"/>
            <a:endParaRPr lang="sr-Cyrl-RS" sz="4000" b="1" dirty="0" smtClean="0">
              <a:latin typeface="Comic Sans MS" panose="030F0702030302020204" pitchFamily="66" charset="0"/>
            </a:endParaRPr>
          </a:p>
          <a:p>
            <a:pPr algn="ctr"/>
            <a:endParaRPr lang="sr-Cyrl-RS" sz="36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sr-Cyrl-RS" sz="16000" b="1" dirty="0" smtClean="0">
                <a:latin typeface="Comic Sans MS" panose="030F0702030302020204" pitchFamily="66" charset="0"/>
              </a:rPr>
              <a:t>НЕКЕ ЖИВОТИЊЕ СЕ БУДЕ ИЗ ЗИМСКОГ СНА.</a:t>
            </a:r>
          </a:p>
          <a:p>
            <a:endParaRPr lang="en-US" sz="5600" dirty="0"/>
          </a:p>
        </p:txBody>
      </p:sp>
      <p:pic>
        <p:nvPicPr>
          <p:cNvPr id="7170" name="Picture 2" descr="C:\Users\Dell\Desktop\Proljece\46493832-engrave-isolated-bear-illustration-sketch-linear-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4" y="3068148"/>
            <a:ext cx="2523411" cy="23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esktop\Proljece\cartoon-drawing-illustration-squirrel-holding-nut-beautiuful-cartoon-drawing-vector-illustration-squirrel-holding-133928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Резултат слика за HEDGEHOG ILUSTRATI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0"/>
          <a:stretch/>
        </p:blipFill>
        <p:spPr bwMode="auto">
          <a:xfrm>
            <a:off x="6208779" y="3267034"/>
            <a:ext cx="2231339" cy="176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611560" y="2559257"/>
            <a:ext cx="2160240" cy="51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2600" b="1" dirty="0" smtClean="0">
                <a:latin typeface="Comic Sans MS" panose="030F0702030302020204" pitchFamily="66" charset="0"/>
              </a:rPr>
              <a:t>МЕДВЈЕД</a:t>
            </a:r>
          </a:p>
          <a:p>
            <a:pPr algn="ctr"/>
            <a:endParaRPr lang="sr-Cyrl-RS" sz="3600" b="1" dirty="0" smtClean="0">
              <a:latin typeface="Comic Sans MS" panose="030F0702030302020204" pitchFamily="66" charset="0"/>
            </a:endParaRPr>
          </a:p>
          <a:p>
            <a:pPr algn="ctr"/>
            <a:endParaRPr lang="sr-Cyrl-RS" sz="16000" b="1" dirty="0" smtClean="0">
              <a:latin typeface="Comic Sans MS" panose="030F0702030302020204" pitchFamily="66" charset="0"/>
            </a:endParaRPr>
          </a:p>
          <a:p>
            <a:endParaRPr lang="en-US" sz="56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6516216" y="2754594"/>
            <a:ext cx="1368153" cy="51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2600" b="1" dirty="0" smtClean="0">
                <a:latin typeface="Comic Sans MS" panose="030F0702030302020204" pitchFamily="66" charset="0"/>
              </a:rPr>
              <a:t>ЈЕЖ</a:t>
            </a:r>
          </a:p>
          <a:p>
            <a:pPr algn="ctr"/>
            <a:endParaRPr lang="sr-Cyrl-RS" sz="3600" b="1" dirty="0" smtClean="0">
              <a:latin typeface="Comic Sans MS" panose="030F0702030302020204" pitchFamily="66" charset="0"/>
            </a:endParaRPr>
          </a:p>
          <a:p>
            <a:pPr algn="ctr"/>
            <a:endParaRPr lang="sr-Cyrl-RS" sz="16000" b="1" dirty="0" smtClean="0">
              <a:latin typeface="Comic Sans MS" panose="030F0702030302020204" pitchFamily="66" charset="0"/>
            </a:endParaRPr>
          </a:p>
          <a:p>
            <a:endParaRPr lang="en-US" sz="56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3671900" y="2996005"/>
            <a:ext cx="2160240" cy="51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2600" b="1" dirty="0" smtClean="0">
                <a:latin typeface="Comic Sans MS" panose="030F0702030302020204" pitchFamily="66" charset="0"/>
              </a:rPr>
              <a:t>ВЈЕВЕРИЦА</a:t>
            </a:r>
          </a:p>
          <a:p>
            <a:pPr algn="ctr"/>
            <a:endParaRPr lang="sr-Cyrl-RS" sz="3600" b="1" dirty="0" smtClean="0">
              <a:latin typeface="Comic Sans MS" panose="030F0702030302020204" pitchFamily="66" charset="0"/>
            </a:endParaRPr>
          </a:p>
          <a:p>
            <a:pPr algn="ctr"/>
            <a:endParaRPr lang="sr-Cyrl-RS" sz="16000" dirty="0" smtClean="0">
              <a:latin typeface="Comic Sans MS" panose="030F0702030302020204" pitchFamily="66" charset="0"/>
            </a:endParaRPr>
          </a:p>
          <a:p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19431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b="1" dirty="0" smtClean="0">
                <a:latin typeface="Comic Sans MS" panose="030F0702030302020204" pitchFamily="66" charset="0"/>
              </a:rPr>
              <a:t>НЕКЕ ПТИЦЕ СЕЛИЦЕ СУ СЕ ВРАТИЛЕ У СВОЈА ГНИЈЕЗДА.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C:\Users\Dell\Desktop\Proljece\lasta-300x2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94" y="3284984"/>
            <a:ext cx="317423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ll\Desktop\Proljece\436px-Stork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35167"/>
            <a:ext cx="2304257" cy="31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00673" y="2564904"/>
            <a:ext cx="2664296" cy="58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latin typeface="Comic Sans MS" panose="030F0702030302020204" pitchFamily="66" charset="0"/>
              </a:rPr>
              <a:t>ЛАСТЕ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32040" y="2204864"/>
            <a:ext cx="2664296" cy="651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latin typeface="Comic Sans MS" panose="030F0702030302020204" pitchFamily="66" charset="0"/>
              </a:rPr>
              <a:t>РОДЕ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Proljece\happy-children-playing-at-outdoor-park-vector-214796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0"/>
          <a:stretch/>
        </p:blipFill>
        <p:spPr bwMode="auto">
          <a:xfrm>
            <a:off x="0" y="-13320"/>
            <a:ext cx="9128990" cy="68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1340768"/>
            <a:ext cx="7488832" cy="2016224"/>
          </a:xfrm>
        </p:spPr>
        <p:txBody>
          <a:bodyPr>
            <a:normAutofit fontScale="25000" lnSpcReduction="20000"/>
          </a:bodyPr>
          <a:lstStyle/>
          <a:p>
            <a:pPr algn="ctr"/>
            <a:endParaRPr lang="sr-Cyrl-RS" sz="3600" b="1" dirty="0" smtClean="0">
              <a:latin typeface="Comic Sans MS" panose="030F0702030302020204" pitchFamily="66" charset="0"/>
            </a:endParaRPr>
          </a:p>
          <a:p>
            <a:pPr algn="ctr"/>
            <a:endParaRPr lang="sr-Cyrl-RS" sz="3600" b="1" dirty="0" smtClean="0">
              <a:latin typeface="Comic Sans MS" panose="030F0702030302020204" pitchFamily="66" charset="0"/>
            </a:endParaRPr>
          </a:p>
          <a:p>
            <a:pPr algn="ctr"/>
            <a:endParaRPr lang="sr-Cyrl-RS" sz="8000" b="1" dirty="0">
              <a:latin typeface="Comic Sans MS" panose="030F0702030302020204" pitchFamily="66" charset="0"/>
            </a:endParaRPr>
          </a:p>
          <a:p>
            <a:pPr algn="ctr"/>
            <a:r>
              <a:rPr lang="sr-Cyrl-RS" sz="12800" b="1" dirty="0" smtClean="0">
                <a:latin typeface="Comic Sans MS" panose="030F0702030302020204" pitchFamily="66" charset="0"/>
              </a:rPr>
              <a:t>ОБЛАЧИМО ЛАГАНИЈУ ОДЈЕЋУ.</a:t>
            </a:r>
          </a:p>
          <a:p>
            <a:pPr algn="ctr"/>
            <a:r>
              <a:rPr lang="sr-Cyrl-RS" sz="12800" b="1" dirty="0" smtClean="0">
                <a:latin typeface="Comic Sans MS" panose="030F0702030302020204" pitchFamily="66" charset="0"/>
              </a:rPr>
              <a:t>ДЈЕЦА ВИШЕ ВРЕМЕНА ПРОВОДЕ ВАНИ.</a:t>
            </a:r>
            <a:endParaRPr lang="en-US" sz="1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158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КОЈЕ ГОДИШЊЕ  ДОБА ПОЧИЊЕ  ПОСЛИЈЕ ЗИМЕ?</vt:lpstr>
      <vt:lpstr>ПРОЉЕЋЕ</vt:lpstr>
      <vt:lpstr>ПРОЉЕЋЕ ПОЧИЊЕ 20. МАРТА.</vt:lpstr>
      <vt:lpstr>СУНЦЕ ЈАЧЕ ГРИЈЕ. ПАДАЈУ ПРОЉЕЋНЕ КИШЕ.</vt:lpstr>
      <vt:lpstr>PowerPoint Presentation</vt:lpstr>
      <vt:lpstr>У ШУМАРЦИМА И ДВОРИШТИМА ВИДИМО ПОЗНАТО ЦВИЈЕЋЕ:</vt:lpstr>
      <vt:lpstr>PowerPoint Presentation</vt:lpstr>
      <vt:lpstr>НЕКЕ ПТИЦЕ СЕЛИЦЕ СУ СЕ ВРАТИЛЕ У СВОЈА ГНИЈЕЗДА.</vt:lpstr>
      <vt:lpstr>PowerPoint Presentation</vt:lpstr>
      <vt:lpstr>...А САДА ПОНОВИМО ШТА СМО НАУЧИЛИ...</vt:lpstr>
      <vt:lpstr>КАДА ПОЧИЊЕ ПРОЉЕЋЕ?</vt:lpstr>
      <vt:lpstr>ВЈЕСНИК ПРОЉЕЋА ЈЕ:</vt:lpstr>
      <vt:lpstr>КО СЕ У ПРОЉЕЋЕ БУДИ ИЗ ЗИМСКОГ СНА?</vt:lpstr>
      <vt:lpstr>КОЈА СЕ ПТИЦА СЕЛИЦА ВРАТИЛА У СВОЈЕ ГНИЈЕЗДО?</vt:lpstr>
      <vt:lpstr>PowerPoint Presentation</vt:lpstr>
      <vt:lpstr>ДОМАЋА ЗАДАЋА: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ПРОЉЕЋЕ</dc:title>
  <dc:creator>Dell</dc:creator>
  <cp:lastModifiedBy>Dell</cp:lastModifiedBy>
  <cp:revision>29</cp:revision>
  <dcterms:created xsi:type="dcterms:W3CDTF">2020-03-15T21:05:00Z</dcterms:created>
  <dcterms:modified xsi:type="dcterms:W3CDTF">2020-04-08T10:19:59Z</dcterms:modified>
</cp:coreProperties>
</file>