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custDataLst>
    <p:tags r:id="rId5"/>
  </p:custDataLst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sr-Cyrl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19576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370722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375065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50122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30960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369288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55530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165804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24202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138528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401982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Cyrl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29FB-D2E7-435B-B208-BCC01754D857}" type="datetimeFigureOut">
              <a:rPr lang="sr-Cyrl-CS" smtClean="0"/>
              <a:pPr/>
              <a:t>19.3.2020.</a:t>
            </a:fld>
            <a:endParaRPr lang="sr-Cyrl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C991-57F7-4AB8-A2A0-78B2462AF045}" type="slidenum">
              <a:rPr lang="sr-Cyrl-CS" smtClean="0"/>
              <a:pPr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xmlns="" val="180309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sr-Cyrl-RS" sz="4000" dirty="0" smtClean="0"/>
              <a:t>СРПСКИ ЈЕЗИК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200" b="1" dirty="0" smtClean="0">
                <a:solidFill>
                  <a:srgbClr val="FF0000"/>
                </a:solidFill>
                <a:ea typeface="+mn-ea"/>
                <a:cs typeface="+mn-cs"/>
              </a:rPr>
              <a:t>ДРУГИ </a:t>
            </a:r>
            <a:r>
              <a:rPr lang="sr-Cyrl-RS" sz="3200" b="1" dirty="0">
                <a:solidFill>
                  <a:srgbClr val="FF0000"/>
                </a:solidFill>
                <a:ea typeface="+mn-ea"/>
                <a:cs typeface="+mn-cs"/>
              </a:rPr>
              <a:t>РАЗРЕД</a:t>
            </a:r>
            <a:r>
              <a:rPr lang="sr-Cyrl-CS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sr-Cyrl-CS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sr-Cyrl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4289" y="2568579"/>
            <a:ext cx="6400800" cy="114845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РАД НА ТЕКСТУ: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„ПОЗДРАВ </a:t>
            </a:r>
            <a:r>
              <a:rPr lang="ru-RU" sz="2400" b="1" dirty="0">
                <a:solidFill>
                  <a:srgbClr val="FF0000"/>
                </a:solidFill>
              </a:rPr>
              <a:t>ПРОЉЕЋУ</a:t>
            </a:r>
            <a:r>
              <a:rPr lang="ru-RU" sz="2400" b="1" dirty="0" smtClean="0">
                <a:solidFill>
                  <a:srgbClr val="FF0000"/>
                </a:solidFill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Ђуро </a:t>
            </a:r>
            <a:r>
              <a:rPr lang="ru-RU" sz="2400" b="1" dirty="0">
                <a:solidFill>
                  <a:srgbClr val="FF0000"/>
                </a:solidFill>
              </a:rPr>
              <a:t>Дамјановић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sr-Cyrl-CS" b="1" dirty="0"/>
          </a:p>
        </p:txBody>
      </p:sp>
      <p:sp>
        <p:nvSpPr>
          <p:cNvPr id="4" name="Pravougaonik 3"/>
          <p:cNvSpPr/>
          <p:nvPr/>
        </p:nvSpPr>
        <p:spPr>
          <a:xfrm>
            <a:off x="3419872" y="2060848"/>
            <a:ext cx="2409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>
                <a:solidFill>
                  <a:prstClr val="black"/>
                </a:solidFill>
                <a:ea typeface="+mj-ea"/>
                <a:cs typeface="+mj-cs"/>
              </a:rPr>
              <a:t>КЊИЖЕВНОСТ</a:t>
            </a:r>
            <a:endParaRPr lang="sr-Cyrl-CS" sz="2800" dirty="0"/>
          </a:p>
        </p:txBody>
      </p:sp>
      <p:pic>
        <p:nvPicPr>
          <p:cNvPr id="1026" name="Picture 2" descr="C:\Users\Nastavnik\Desktop\thumbnail_dje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4314" y="3573016"/>
            <a:ext cx="6000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99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/>
          <p:cNvSpPr txBox="1"/>
          <p:nvPr/>
        </p:nvSpPr>
        <p:spPr>
          <a:xfrm>
            <a:off x="1115616" y="1114718"/>
            <a:ext cx="32022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Прољеће је                                       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крилато к`о птице.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Здраво, прво,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рве љубичице!</a:t>
            </a:r>
          </a:p>
          <a:p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Здраво, грано,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цвјетни додире!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Здраво, пчеле,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први лептире!</a:t>
            </a:r>
          </a:p>
        </p:txBody>
      </p:sp>
      <p:sp>
        <p:nvSpPr>
          <p:cNvPr id="4" name="Okvir za tekst 3"/>
          <p:cNvSpPr txBox="1"/>
          <p:nvPr/>
        </p:nvSpPr>
        <p:spPr>
          <a:xfrm>
            <a:off x="5220072" y="1196752"/>
            <a:ext cx="2880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прољеће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Ништа није грубо,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драво, врбо,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пролистала трубо!</a:t>
            </a:r>
          </a:p>
          <a:p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Здраво, жеђи,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пијаће чесме!</a:t>
            </a:r>
          </a:p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Здраво, птице,</a:t>
            </a:r>
          </a:p>
          <a:p>
            <a:r>
              <a:rPr lang="sr-Cyrl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долетјеле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пјесме!</a:t>
            </a:r>
            <a:endParaRPr lang="sr-Cyrl-C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195736" y="76470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ПОЗДРАВ ПРОЉЕЋУ</a:t>
            </a:r>
            <a:endParaRPr lang="sr-Cyrl-C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788024" y="573325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Ђуро Дамјановић</a:t>
            </a:r>
            <a:endParaRPr lang="sr-Cyrl-C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40958"/>
            <a:ext cx="1913958" cy="107181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1736" y="4982404"/>
            <a:ext cx="2232248" cy="1552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4147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ЗАДАЦИ ЗА РАД КОД КУЋЕ:</a:t>
            </a:r>
            <a:endParaRPr lang="sr-Cyrl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      ПИТАЊА: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Ова пјесма говори о _____________.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Кога прољеће поздравља?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Колико пјесма има строфа, а колико стихова?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Препиши строфу која ти се највише свиђа.</a:t>
            </a:r>
          </a:p>
          <a:p>
            <a:pPr marL="0" indent="0">
              <a:buNone/>
            </a:pPr>
            <a:r>
              <a:rPr lang="sr-Cyrl-RS" dirty="0" smtClean="0"/>
              <a:t>                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rgbClr val="FF0000"/>
                </a:solidFill>
              </a:rPr>
              <a:t>                                    </a:t>
            </a:r>
          </a:p>
          <a:p>
            <a:pPr marL="0" indent="0">
              <a:buNone/>
            </a:pPr>
            <a:endParaRPr lang="sr-Cyrl-RS" dirty="0" smtClean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25144"/>
            <a:ext cx="2432298" cy="161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204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112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tema</vt:lpstr>
      <vt:lpstr>СРПСКИ ЈЕЗИК ДРУГИ РАЗРЕД </vt:lpstr>
      <vt:lpstr>Slide 2</vt:lpstr>
      <vt:lpstr>ЗАДАЦИ ЗА РАД КОД КУЋЕ: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ДРУГИ РАЗРЕД</dc:title>
  <dc:creator>Gordana</dc:creator>
  <cp:lastModifiedBy>Tamara Sobat</cp:lastModifiedBy>
  <cp:revision>27</cp:revision>
  <dcterms:created xsi:type="dcterms:W3CDTF">2020-03-18T17:17:40Z</dcterms:created>
  <dcterms:modified xsi:type="dcterms:W3CDTF">2020-03-19T20:42:06Z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937EB9A2-C86F-47C0-99FC-A77A88F70FC4</vt:lpwstr>
  </property>
  <property fmtid="{D5CDD505-2E9C-101B-9397-08002B2CF9AE}" pid="3" name="ArticulatePath">
    <vt:lpwstr>Prezentacija1</vt:lpwstr>
  </property>
</Properties>
</file>