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88163" autoAdjust="0"/>
  </p:normalViewPr>
  <p:slideViewPr>
    <p:cSldViewPr snapToGrid="0">
      <p:cViewPr varScale="1">
        <p:scale>
          <a:sx n="64" d="100"/>
          <a:sy n="64" d="100"/>
        </p:scale>
        <p:origin x="-9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DD4F4-3A19-49D9-8671-445B5308B6C6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A9F95-2682-44BB-9F60-57D35EBB6CD7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75624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A9F95-2682-44BB-9F60-57D35EBB6CD7}" type="slidenum">
              <a:rPr lang="sr-Cyrl-BA" smtClean="0"/>
              <a:pPr/>
              <a:t>9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64152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408594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95889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14855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24824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94956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415331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37653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221303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274787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083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233623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Cyrl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3340-0C45-443B-A278-FA32206A7522}" type="datetimeFigureOut">
              <a:rPr lang="sr-Cyrl-BA" smtClean="0"/>
              <a:pPr/>
              <a:t>29.4.2020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27EF7-695E-40F2-9219-B3144FE9F40F}" type="slidenum">
              <a:rPr lang="sr-Cyrl-BA" smtClean="0"/>
              <a:pPr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xmlns="" val="175932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1026" name="Picture 2" descr="https://i0.wp.com/www.zdravasrbija.com/images/ZS_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9647" y="0"/>
            <a:ext cx="13020501" cy="68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4100" y="4429919"/>
            <a:ext cx="7195820" cy="1993900"/>
          </a:xfrm>
          <a:solidFill>
            <a:srgbClr val="003300"/>
          </a:solidFill>
        </p:spPr>
        <p:txBody>
          <a:bodyPr>
            <a:normAutofit/>
          </a:bodyPr>
          <a:lstStyle/>
          <a:p>
            <a:r>
              <a:rPr lang="sr-Cyrl-BA" sz="4400" b="1" dirty="0" smtClean="0">
                <a:solidFill>
                  <a:schemeClr val="bg1"/>
                </a:solidFill>
                <a:latin typeface="+mn-lt"/>
              </a:rPr>
              <a:t>Л И В А Д А, </a:t>
            </a:r>
            <a:br>
              <a:rPr lang="sr-Cyrl-BA" sz="4400" b="1" dirty="0" smtClean="0">
                <a:solidFill>
                  <a:schemeClr val="bg1"/>
                </a:solidFill>
                <a:latin typeface="+mn-lt"/>
              </a:rPr>
            </a:br>
            <a:r>
              <a:rPr lang="sr-Cyrl-BA" sz="4400" b="1" dirty="0" smtClean="0">
                <a:solidFill>
                  <a:schemeClr val="bg1"/>
                </a:solidFill>
                <a:latin typeface="+mn-lt"/>
              </a:rPr>
              <a:t>карактеристике станишта</a:t>
            </a:r>
            <a:br>
              <a:rPr lang="sr-Cyrl-BA" sz="4400" b="1" dirty="0" smtClean="0">
                <a:solidFill>
                  <a:schemeClr val="bg1"/>
                </a:solidFill>
                <a:latin typeface="+mn-lt"/>
              </a:rPr>
            </a:br>
            <a:r>
              <a:rPr lang="sr-Cyrl-BA" sz="4400" b="1" dirty="0" smtClean="0">
                <a:solidFill>
                  <a:schemeClr val="bg1"/>
                </a:solidFill>
                <a:latin typeface="+mn-lt"/>
              </a:rPr>
              <a:t> и животне заједнице</a:t>
            </a:r>
            <a:endParaRPr lang="sr-Cyrl-BA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41300"/>
            <a:ext cx="4051300" cy="58477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Познавање природе</a:t>
            </a:r>
            <a:endParaRPr lang="sr-Cyrl-B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61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320" y="365126"/>
            <a:ext cx="6529288" cy="4896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365125"/>
            <a:ext cx="4178299" cy="4896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641350" y="5452592"/>
            <a:ext cx="1090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       Дјетелину и луцерку човјек гаји  као  КРМНО БИЉЕ</a:t>
            </a:r>
            <a:r>
              <a:rPr lang="sr-Cyrl-BA" sz="2800" dirty="0" smtClean="0">
                <a:solidFill>
                  <a:schemeClr val="bg1"/>
                </a:solidFill>
              </a:rPr>
              <a:t>. </a:t>
            </a:r>
            <a:endParaRPr lang="sr-Cyrl-B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3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0545"/>
            <a:ext cx="11537043" cy="4351338"/>
          </a:xfrm>
        </p:spPr>
        <p:txBody>
          <a:bodyPr/>
          <a:lstStyle/>
          <a:p>
            <a:pPr marL="0" indent="0">
              <a:buNone/>
            </a:pPr>
            <a:r>
              <a:rPr lang="sr-Cyrl-BA" dirty="0" smtClean="0"/>
              <a:t>                    </a:t>
            </a:r>
            <a:r>
              <a:rPr lang="sr-Cyrl-BA" b="1" dirty="0" smtClean="0">
                <a:solidFill>
                  <a:schemeClr val="bg1"/>
                </a:solidFill>
              </a:rPr>
              <a:t>На ливади расту многе ЉЕКОВИТЕ БИЉКЕ.</a:t>
            </a:r>
            <a:endParaRPr lang="sr-Cyrl-BA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49" y="1301208"/>
            <a:ext cx="6118649" cy="407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8537" y="5769145"/>
            <a:ext cx="180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к</a:t>
            </a:r>
            <a:r>
              <a:rPr lang="sr-Cyrl-BA" sz="2800" b="1" dirty="0" smtClean="0">
                <a:solidFill>
                  <a:schemeClr val="bg1"/>
                </a:solidFill>
              </a:rPr>
              <a:t>амилица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1208"/>
            <a:ext cx="6055758" cy="4057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7012" y="581755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н</a:t>
            </a:r>
            <a:r>
              <a:rPr lang="sr-Cyrl-BA" sz="2800" b="1" dirty="0" smtClean="0">
                <a:solidFill>
                  <a:schemeClr val="bg1"/>
                </a:solidFill>
              </a:rPr>
              <a:t>ана или мента 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4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6" y="1558756"/>
            <a:ext cx="6241772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728" y="1531679"/>
            <a:ext cx="5950228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657" y="5779773"/>
            <a:ext cx="306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м</a:t>
            </a:r>
            <a:r>
              <a:rPr lang="sr-Cyrl-BA" sz="2800" b="1" dirty="0" smtClean="0">
                <a:solidFill>
                  <a:schemeClr val="bg1"/>
                </a:solidFill>
              </a:rPr>
              <a:t>ајчина душица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2956" y="5725619"/>
            <a:ext cx="459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х</a:t>
            </a:r>
            <a:r>
              <a:rPr lang="sr-Cyrl-BA" sz="2800" b="1" dirty="0" smtClean="0">
                <a:solidFill>
                  <a:schemeClr val="bg1"/>
                </a:solidFill>
              </a:rPr>
              <a:t>ајдучка трава или куница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1800" y="673254"/>
            <a:ext cx="1017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Љековите биљке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2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8049" y="1690688"/>
            <a:ext cx="5769557" cy="3846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8" y="758778"/>
            <a:ext cx="5159849" cy="2708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08" y="3463980"/>
            <a:ext cx="5148658" cy="2702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766" y="6166245"/>
            <a:ext cx="491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ц</a:t>
            </a:r>
            <a:r>
              <a:rPr lang="sr-Cyrl-BA" sz="2800" b="1" dirty="0" smtClean="0">
                <a:solidFill>
                  <a:schemeClr val="bg1"/>
                </a:solidFill>
              </a:rPr>
              <a:t>рни и бијели сљез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8453" y="5733598"/>
            <a:ext cx="471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ж</a:t>
            </a:r>
            <a:r>
              <a:rPr lang="sr-Cyrl-BA" sz="2800" b="1" dirty="0" smtClean="0">
                <a:solidFill>
                  <a:schemeClr val="bg1"/>
                </a:solidFill>
              </a:rPr>
              <a:t>алфија или кадуља 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4447" y="758778"/>
            <a:ext cx="455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Љековите биљке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8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5" y="2153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BA" u="sng" dirty="0" smtClean="0">
                <a:solidFill>
                  <a:schemeClr val="bg1"/>
                </a:solidFill>
              </a:rPr>
              <a:t>Животињски свијет ливаде је веома богат.</a:t>
            </a:r>
          </a:p>
          <a:p>
            <a:pPr marL="0" indent="0">
              <a:buNone/>
            </a:pPr>
            <a:r>
              <a:rPr lang="sr-Cyrl-BA" b="1" dirty="0" smtClean="0">
                <a:solidFill>
                  <a:schemeClr val="bg1"/>
                </a:solidFill>
              </a:rPr>
              <a:t>Инсекти</a:t>
            </a:r>
            <a:r>
              <a:rPr lang="sr-Cyrl-BA" dirty="0" smtClean="0">
                <a:solidFill>
                  <a:schemeClr val="bg1"/>
                </a:solidFill>
              </a:rPr>
              <a:t> </a:t>
            </a:r>
            <a:endParaRPr lang="sr-Cyrl-BA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7" y="1402319"/>
            <a:ext cx="3673348" cy="223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679" y="1322897"/>
            <a:ext cx="3425310" cy="23520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1256825"/>
            <a:ext cx="3686174" cy="2438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05" y="3936510"/>
            <a:ext cx="3651448" cy="2420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64" y="3936510"/>
            <a:ext cx="3650008" cy="2436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720" y="3981232"/>
            <a:ext cx="3686174" cy="2376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005" y="3208522"/>
            <a:ext cx="1384664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пчела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3679" y="3151723"/>
            <a:ext cx="837458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оса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6720" y="3172065"/>
            <a:ext cx="1104658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мрав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005" y="6038680"/>
            <a:ext cx="1946365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бумбар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3051" y="6031283"/>
            <a:ext cx="1841863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бубамара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8413" y="6031283"/>
            <a:ext cx="1361487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лептир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0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97" y="507816"/>
            <a:ext cx="3898377" cy="2626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8" y="4036558"/>
            <a:ext cx="3898377" cy="2604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297" y="2635071"/>
            <a:ext cx="1156012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врана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257" y="6117352"/>
            <a:ext cx="1285240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сврака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92" y="488599"/>
            <a:ext cx="3620213" cy="2626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017" y="1298014"/>
            <a:ext cx="3827417" cy="2551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35586" y="2592215"/>
            <a:ext cx="1146991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голуб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47017" y="3455487"/>
            <a:ext cx="2349142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п</a:t>
            </a:r>
            <a:r>
              <a:rPr lang="sr-Cyrl-BA" sz="2800" b="1" dirty="0" smtClean="0">
                <a:solidFill>
                  <a:schemeClr val="bg1"/>
                </a:solidFill>
              </a:rPr>
              <a:t>ољска шева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047" y="3584569"/>
            <a:ext cx="3575905" cy="26886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02047" y="5749999"/>
            <a:ext cx="1173253" cy="52322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кобац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017" y="4107789"/>
            <a:ext cx="3827417" cy="2646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47017" y="6273219"/>
            <a:ext cx="1228997" cy="52322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чавка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68568" y="258265"/>
            <a:ext cx="2369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b="1" dirty="0" smtClean="0">
                <a:solidFill>
                  <a:schemeClr val="bg1"/>
                </a:solidFill>
              </a:rPr>
              <a:t>П т и ц е</a:t>
            </a:r>
            <a:endParaRPr lang="sr-Cyrl-B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5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10" y="1"/>
            <a:ext cx="4241590" cy="2819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0" y="0"/>
            <a:ext cx="428625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819411"/>
            <a:ext cx="1165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п</a:t>
            </a:r>
            <a:r>
              <a:rPr lang="sr-Cyrl-BA" sz="2800" b="1" dirty="0" smtClean="0">
                <a:solidFill>
                  <a:schemeClr val="bg1"/>
                </a:solidFill>
              </a:rPr>
              <a:t>ољски миш                                хрчак                                         кртица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77" y="3549659"/>
            <a:ext cx="4424226" cy="2949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228" y="3511570"/>
            <a:ext cx="3940216" cy="29524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9303" y="5940828"/>
            <a:ext cx="155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срна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46649" y="5940828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зец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4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148" y="500062"/>
            <a:ext cx="9705703" cy="1325563"/>
          </a:xfrm>
        </p:spPr>
        <p:txBody>
          <a:bodyPr>
            <a:normAutofit/>
          </a:bodyPr>
          <a:lstStyle/>
          <a:p>
            <a:r>
              <a:rPr lang="sr-Cyrl-BA" sz="3200" u="sng" dirty="0" smtClean="0">
                <a:solidFill>
                  <a:schemeClr val="bg1"/>
                </a:solidFill>
              </a:rPr>
              <a:t>Биљке и животиње на ливади зависе једни од других.   </a:t>
            </a:r>
            <a:endParaRPr lang="sr-Cyrl-BA" sz="3200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BA" dirty="0" smtClean="0">
                <a:solidFill>
                  <a:schemeClr val="bg1"/>
                </a:solidFill>
              </a:rPr>
              <a:t>Биљке на ливади имају пуно свјетлости, топлоте и влаге за раст.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Животиње се хране биљкама.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Пчеле и бумбари сакупљају полен и опрашују биљке.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Мрави на ливади праве мравињаке и  хране се дијеловима биљака.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Птице једу зрневље, сјеменке, инсекте, мишеве.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СВИ ОБРАЗУЈУ ЛАНАЦ ИСХРАНЕ.</a:t>
            </a:r>
            <a:endParaRPr lang="sr-Cyrl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2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Задаци за самосталан рад:</a:t>
            </a:r>
            <a:endParaRPr lang="sr-Cyrl-BA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BA" dirty="0" smtClean="0">
                <a:solidFill>
                  <a:schemeClr val="bg1"/>
                </a:solidFill>
              </a:rPr>
              <a:t>1. Шта је ливада?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2. Какве ливаде разликујемо?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3. Шта је пашњак? </a:t>
            </a:r>
            <a:endParaRPr lang="sr-Cyrl-BA" dirty="0">
              <a:solidFill>
                <a:schemeClr val="bg1"/>
              </a:solidFill>
            </a:endParaRPr>
          </a:p>
          <a:p>
            <a:r>
              <a:rPr lang="sr-Cyrl-BA" dirty="0" smtClean="0">
                <a:solidFill>
                  <a:schemeClr val="bg1"/>
                </a:solidFill>
              </a:rPr>
              <a:t>4. Наведи називе пет биљака које расту на ливади!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5. Наведи љековите биљке!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6. Који инсекти живе на ливади?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7. Објасни како су повезани нежива природа, биљке и животиње ливаде!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8. Објасни користи ливадских биљака за човјека!</a:t>
            </a:r>
          </a:p>
          <a:p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xmlns="" val="136476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93" y="971719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Ливада 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представља заједницу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биљака, животиња и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микроорганизама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у којој највише има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зељастих биљака.</a:t>
            </a:r>
            <a:endParaRPr lang="sr-Cyrl-BA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318" y="274320"/>
            <a:ext cx="7576682" cy="618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93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74" y="2990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BA" b="1" u="sng" dirty="0" smtClean="0">
                <a:solidFill>
                  <a:schemeClr val="bg1"/>
                </a:solidFill>
              </a:rPr>
              <a:t>Услови живота на ливади су:</a:t>
            </a:r>
          </a:p>
          <a:p>
            <a:pPr marL="0" indent="0">
              <a:buNone/>
            </a:pPr>
            <a:endParaRPr lang="sr-Cyrl-B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 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свјетлост;</a:t>
            </a:r>
          </a:p>
          <a:p>
            <a:r>
              <a:rPr lang="sr-Cyrl-BA" dirty="0">
                <a:solidFill>
                  <a:schemeClr val="bg1"/>
                </a:solidFill>
              </a:rPr>
              <a:t>т</a:t>
            </a:r>
            <a:r>
              <a:rPr lang="sr-Cyrl-BA" dirty="0" smtClean="0">
                <a:solidFill>
                  <a:schemeClr val="bg1"/>
                </a:solidFill>
              </a:rPr>
              <a:t>оплота;</a:t>
            </a:r>
          </a:p>
          <a:p>
            <a:r>
              <a:rPr lang="sr-Cyrl-BA" dirty="0">
                <a:solidFill>
                  <a:schemeClr val="bg1"/>
                </a:solidFill>
              </a:rPr>
              <a:t>в</a:t>
            </a:r>
            <a:r>
              <a:rPr lang="sr-Cyrl-BA" dirty="0" smtClean="0">
                <a:solidFill>
                  <a:schemeClr val="bg1"/>
                </a:solidFill>
              </a:rPr>
              <a:t>лажност;</a:t>
            </a:r>
          </a:p>
          <a:p>
            <a:r>
              <a:rPr lang="sr-Cyrl-BA" dirty="0">
                <a:solidFill>
                  <a:schemeClr val="bg1"/>
                </a:solidFill>
              </a:rPr>
              <a:t>п</a:t>
            </a:r>
            <a:r>
              <a:rPr lang="sr-Cyrl-BA" dirty="0" smtClean="0">
                <a:solidFill>
                  <a:schemeClr val="bg1"/>
                </a:solidFill>
              </a:rPr>
              <a:t>лодно земљиште.</a:t>
            </a:r>
          </a:p>
          <a:p>
            <a:endParaRPr lang="sr-Cyrl-B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989" y="888274"/>
            <a:ext cx="8546011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48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 Неке ливаде човјек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 не коси, већ их користи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 за испашу стоке. 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 Таква ливада се зове </a:t>
            </a:r>
          </a:p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</a:rPr>
              <a:t> ПАШЊАК.</a:t>
            </a:r>
            <a:endParaRPr lang="sr-Cyrl-BA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537" y="365125"/>
            <a:ext cx="8166463" cy="61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6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89" y="365124"/>
            <a:ext cx="11808822" cy="6283869"/>
          </a:xfrm>
        </p:spPr>
        <p:txBody>
          <a:bodyPr/>
          <a:lstStyle/>
          <a:p>
            <a:pPr marL="0" indent="0">
              <a:buNone/>
            </a:pPr>
            <a:r>
              <a:rPr lang="sr-Cyrl-BA" b="1" u="sng" dirty="0" smtClean="0">
                <a:solidFill>
                  <a:schemeClr val="bg1"/>
                </a:solidFill>
              </a:rPr>
              <a:t>Ливаде дијелимо на:</a:t>
            </a:r>
          </a:p>
          <a:p>
            <a:pPr marL="0" indent="0">
              <a:buNone/>
            </a:pPr>
            <a:r>
              <a:rPr lang="sr-Cyrl-BA" b="1" dirty="0" smtClean="0">
                <a:solidFill>
                  <a:schemeClr val="bg1"/>
                </a:solidFill>
              </a:rPr>
              <a:t>Долинске ливаде                   Брдске ливаде                       </a:t>
            </a:r>
            <a:r>
              <a:rPr lang="sr-Cyrl-BA" b="1" dirty="0">
                <a:solidFill>
                  <a:schemeClr val="bg1"/>
                </a:solidFill>
              </a:rPr>
              <a:t>М</a:t>
            </a:r>
            <a:r>
              <a:rPr lang="sr-Cyrl-BA" b="1" dirty="0" smtClean="0">
                <a:solidFill>
                  <a:schemeClr val="bg1"/>
                </a:solidFill>
              </a:rPr>
              <a:t>очварне ливаде</a:t>
            </a:r>
            <a:endParaRPr lang="sr-Cyrl-BA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39" y="1304345"/>
            <a:ext cx="4118604" cy="2848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12" y="1305911"/>
            <a:ext cx="3796092" cy="2847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612" y="4152979"/>
            <a:ext cx="3796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 smtClean="0">
                <a:solidFill>
                  <a:schemeClr val="bg1"/>
                </a:solidFill>
              </a:rPr>
              <a:t>- Развијају се у    равницама       и долинама ријека;</a:t>
            </a:r>
          </a:p>
          <a:p>
            <a:r>
              <a:rPr lang="sr-Cyrl-BA" sz="2800" dirty="0" smtClean="0">
                <a:solidFill>
                  <a:schemeClr val="bg1"/>
                </a:solidFill>
              </a:rPr>
              <a:t>- Имају доста влаге, свјетлости и топлоте</a:t>
            </a:r>
            <a:r>
              <a:rPr lang="sr-Cyrl-BA" sz="2800" dirty="0">
                <a:solidFill>
                  <a:schemeClr val="bg1"/>
                </a:solidFill>
              </a:rPr>
              <a:t>.</a:t>
            </a:r>
            <a:endParaRPr lang="sr-Cyrl-BA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4223" y="4184258"/>
            <a:ext cx="3976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BA" sz="2800" dirty="0" smtClean="0">
                <a:solidFill>
                  <a:schemeClr val="bg1"/>
                </a:solidFill>
              </a:rPr>
              <a:t>Развијају се на брдима и брежуљцима крчењем шума.</a:t>
            </a:r>
          </a:p>
          <a:p>
            <a:endParaRPr lang="sr-Cyrl-BA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672" y="1304345"/>
            <a:ext cx="3533480" cy="2848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2553" y="4184258"/>
            <a:ext cx="3571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 smtClean="0">
                <a:solidFill>
                  <a:schemeClr val="bg1"/>
                </a:solidFill>
              </a:rPr>
              <a:t>- Има много подземних вода па је влажност велика.</a:t>
            </a:r>
            <a:endParaRPr lang="sr-Cyrl-B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9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183" y="1690688"/>
            <a:ext cx="493231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sr-Cyrl-BA" dirty="0" smtClean="0">
                <a:solidFill>
                  <a:schemeClr val="bg1"/>
                </a:solidFill>
              </a:rPr>
              <a:t> Пашњаци се налазе</a:t>
            </a:r>
          </a:p>
          <a:p>
            <a:pPr marL="0" indent="0" algn="just">
              <a:buNone/>
            </a:pPr>
            <a:r>
              <a:rPr lang="sr-Cyrl-BA" dirty="0" smtClean="0">
                <a:solidFill>
                  <a:schemeClr val="bg1"/>
                </a:solidFill>
              </a:rPr>
              <a:t> у брдским и планинским</a:t>
            </a:r>
          </a:p>
          <a:p>
            <a:pPr marL="0" indent="0" algn="just">
              <a:buNone/>
            </a:pPr>
            <a:r>
              <a:rPr lang="sr-Cyrl-BA" dirty="0" smtClean="0">
                <a:solidFill>
                  <a:schemeClr val="bg1"/>
                </a:solidFill>
              </a:rPr>
              <a:t> крајевима.</a:t>
            </a:r>
          </a:p>
          <a:p>
            <a:pPr marL="0" indent="0" algn="just">
              <a:buNone/>
            </a:pPr>
            <a:r>
              <a:rPr lang="sr-Cyrl-BA" dirty="0" smtClean="0">
                <a:solidFill>
                  <a:schemeClr val="bg1"/>
                </a:solidFill>
              </a:rPr>
              <a:t> Трава је нижа од </a:t>
            </a:r>
            <a:r>
              <a:rPr lang="sr-Cyrl-BA" dirty="0" smtClean="0">
                <a:solidFill>
                  <a:schemeClr val="bg1"/>
                </a:solidFill>
              </a:rPr>
              <a:t> </a:t>
            </a:r>
            <a:r>
              <a:rPr lang="sr-Cyrl-BA" dirty="0" smtClean="0">
                <a:solidFill>
                  <a:schemeClr val="bg1"/>
                </a:solidFill>
              </a:rPr>
              <a:t>ливадске.</a:t>
            </a:r>
            <a:endParaRPr lang="sr-Cyrl-BA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06" y="728073"/>
            <a:ext cx="7127894" cy="56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8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34" y="1821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BA" dirty="0" smtClean="0"/>
              <a:t>                      </a:t>
            </a:r>
            <a:r>
              <a:rPr lang="sr-Cyrl-BA" b="1" u="sng" dirty="0" smtClean="0">
                <a:solidFill>
                  <a:schemeClr val="bg1"/>
                </a:solidFill>
              </a:rPr>
              <a:t> На ливади има највише зељастих биљака.</a:t>
            </a:r>
            <a:endParaRPr lang="sr-Cyrl-BA" b="1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0" y="825749"/>
            <a:ext cx="4261396" cy="2397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76" y="1614309"/>
            <a:ext cx="6434385" cy="3619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0" y="3839619"/>
            <a:ext cx="4249060" cy="2457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9720" y="3239314"/>
            <a:ext cx="165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јежевица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5912" y="5400927"/>
            <a:ext cx="1860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ливадарка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3002" y="6296665"/>
            <a:ext cx="146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вијук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" y="740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BA" b="1" dirty="0" smtClean="0"/>
              <a:t>                                </a:t>
            </a:r>
          </a:p>
          <a:p>
            <a:pPr marL="0" indent="0">
              <a:buNone/>
            </a:pPr>
            <a:r>
              <a:rPr lang="sr-Cyrl-BA" b="1" dirty="0"/>
              <a:t> </a:t>
            </a:r>
            <a:r>
              <a:rPr lang="sr-Cyrl-BA" b="1" dirty="0" smtClean="0"/>
              <a:t>                                          </a:t>
            </a:r>
            <a:r>
              <a:rPr lang="sr-Cyrl-BA" b="1" u="sng" dirty="0" smtClean="0">
                <a:solidFill>
                  <a:schemeClr val="bg1"/>
                </a:solidFill>
              </a:rPr>
              <a:t>Најпознатије биљке цвјетнице су:</a:t>
            </a:r>
            <a:endParaRPr lang="sr-Cyrl-BA" b="1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1" y="733425"/>
            <a:ext cx="3178450" cy="2545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287" y="1438727"/>
            <a:ext cx="5006769" cy="3751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3509159"/>
            <a:ext cx="3217862" cy="3101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4574" y="1723731"/>
            <a:ext cx="205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б</a:t>
            </a:r>
            <a:r>
              <a:rPr lang="sr-Cyrl-BA" sz="2800" b="1" dirty="0" smtClean="0">
                <a:solidFill>
                  <a:schemeClr val="bg1"/>
                </a:solidFill>
              </a:rPr>
              <a:t>ијела </a:t>
            </a:r>
          </a:p>
          <a:p>
            <a:r>
              <a:rPr lang="sr-Cyrl-BA" sz="2800" b="1" dirty="0" smtClean="0">
                <a:solidFill>
                  <a:schemeClr val="bg1"/>
                </a:solidFill>
              </a:rPr>
              <a:t>рада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7780" y="5091642"/>
            <a:ext cx="192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дјетелина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172" y="5231353"/>
            <a:ext cx="246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х</a:t>
            </a:r>
            <a:r>
              <a:rPr lang="sr-Cyrl-BA" sz="2800" b="1" dirty="0" smtClean="0">
                <a:solidFill>
                  <a:schemeClr val="bg1"/>
                </a:solidFill>
              </a:rPr>
              <a:t>ајдучка трава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3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6147" y="1927935"/>
            <a:ext cx="3934144" cy="2950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29864"/>
            <a:ext cx="5543869" cy="3121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29" y="3924300"/>
            <a:ext cx="4064000" cy="270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600" y="3218573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боквица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0567" y="4854180"/>
            <a:ext cx="206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маслачак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2660" y="54483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љутић</a:t>
            </a:r>
            <a:endParaRPr lang="sr-Cyrl-BA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7274899" y="365125"/>
            <a:ext cx="359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chemeClr val="bg1"/>
                </a:solidFill>
              </a:rPr>
              <a:t>Биљке цвјетнице</a:t>
            </a:r>
            <a:endParaRPr lang="sr-Cyrl-B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9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364</Words>
  <Application>Microsoft Office PowerPoint</Application>
  <PresentationFormat>Custom</PresentationFormat>
  <Paragraphs>89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Л И В А Д А,  карактеристике станишта  и животне заједнице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Биљке и животиње на ливади зависе једни од других.   </vt:lpstr>
      <vt:lpstr>Задаци за самосталан рад: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 И В А Д А  карактеристике станишта и животне заједнице</dc:title>
  <dc:creator>EC</dc:creator>
  <cp:lastModifiedBy>user</cp:lastModifiedBy>
  <cp:revision>51</cp:revision>
  <dcterms:created xsi:type="dcterms:W3CDTF">2020-02-02T13:06:07Z</dcterms:created>
  <dcterms:modified xsi:type="dcterms:W3CDTF">2020-04-29T17:00:36Z</dcterms:modified>
</cp:coreProperties>
</file>