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DF5E5D-6DAA-47D7-A95D-EDEA96302413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8D56F0-59C3-4E40-99A8-C80AB5EBF904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DF5E5D-6DAA-47D7-A95D-EDEA96302413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8D56F0-59C3-4E40-99A8-C80AB5EBF9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DF5E5D-6DAA-47D7-A95D-EDEA96302413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8D56F0-59C3-4E40-99A8-C80AB5EBF9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DF5E5D-6DAA-47D7-A95D-EDEA96302413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8D56F0-59C3-4E40-99A8-C80AB5EBF9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DF5E5D-6DAA-47D7-A95D-EDEA96302413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8D56F0-59C3-4E40-99A8-C80AB5EBF90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DF5E5D-6DAA-47D7-A95D-EDEA96302413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8D56F0-59C3-4E40-99A8-C80AB5EBF9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DF5E5D-6DAA-47D7-A95D-EDEA96302413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8D56F0-59C3-4E40-99A8-C80AB5EBF904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DF5E5D-6DAA-47D7-A95D-EDEA96302413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8D56F0-59C3-4E40-99A8-C80AB5EBF9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DF5E5D-6DAA-47D7-A95D-EDEA96302413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8D56F0-59C3-4E40-99A8-C80AB5EBF9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DF5E5D-6DAA-47D7-A95D-EDEA96302413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8D56F0-59C3-4E40-99A8-C80AB5EBF9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71DF5E5D-6DAA-47D7-A95D-EDEA96302413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98D56F0-59C3-4E40-99A8-C80AB5EBF9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1DF5E5D-6DAA-47D7-A95D-EDEA96302413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98D56F0-59C3-4E40-99A8-C80AB5EBF90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2987824" y="5229200"/>
            <a:ext cx="5707360" cy="519805"/>
          </a:xfrm>
        </p:spPr>
        <p:txBody>
          <a:bodyPr>
            <a:noAutofit/>
          </a:bodyPr>
          <a:lstStyle/>
          <a:p>
            <a:pPr algn="ctr"/>
            <a:r>
              <a:rPr lang="sr-Cyrl-BA" sz="2400" dirty="0" smtClean="0"/>
              <a:t>Православна вјеронаука 4. разред</a:t>
            </a:r>
            <a:br>
              <a:rPr lang="sr-Cyrl-BA" sz="2400" dirty="0" smtClean="0"/>
            </a:br>
            <a:endParaRPr lang="en-US" sz="24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539552" y="2420888"/>
            <a:ext cx="8458200" cy="864096"/>
          </a:xfrm>
        </p:spPr>
        <p:txBody>
          <a:bodyPr>
            <a:normAutofit/>
          </a:bodyPr>
          <a:lstStyle/>
          <a:p>
            <a:pPr algn="ctr"/>
            <a:r>
              <a:rPr lang="sr-Cyrl-BA" sz="4400" dirty="0" smtClean="0"/>
              <a:t>ДЕВЕТИ </a:t>
            </a:r>
            <a:r>
              <a:rPr lang="bs-Latn-BA" sz="4400" dirty="0" smtClean="0"/>
              <a:t> </a:t>
            </a:r>
            <a:r>
              <a:rPr lang="sr-Cyrl-BA" sz="4400" dirty="0" smtClean="0"/>
              <a:t>ЧЛАН СИМВОЛА ВЈЕРЕ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37793" y="1052736"/>
            <a:ext cx="8238662" cy="63377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r-Cyrl-BA" sz="3200" dirty="0" smtClean="0"/>
              <a:t>„У једну, свету, саборну и апостолску Цркву.”</a:t>
            </a:r>
            <a:endParaRPr lang="en-US" sz="32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2842" y="2420888"/>
            <a:ext cx="5088565" cy="381642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520" y="1340768"/>
            <a:ext cx="4191000" cy="4320480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r-Cyrl-BA" sz="2400" dirty="0" smtClean="0"/>
              <a:t>Господ Исус Христос је основао Цркву као заједницу хришћана са Собом.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Cyrl-BA" sz="2400" dirty="0" smtClean="0"/>
              <a:t>Христос жели да веза између Њега и оних који вјерују у Њега буде </a:t>
            </a:r>
            <a:r>
              <a:rPr lang="sr-Cyrl-BA" sz="2400" dirty="0" smtClean="0"/>
              <a:t>непрекидна </a:t>
            </a:r>
            <a:r>
              <a:rPr lang="sr-Cyrl-BA" sz="2400" dirty="0" smtClean="0"/>
              <a:t>а то се остварује у Цркви кроз  Свете тајне благодаћу Духа Светог.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Cyrl-BA" sz="2400" dirty="0" smtClean="0"/>
              <a:t>Црква је једна, јер је и Христос један. Црква је света, јер је свет Христос, Њен Оснивач и Глава.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2060848"/>
            <a:ext cx="4131163" cy="310151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536" y="1746988"/>
            <a:ext cx="4191000" cy="319695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r-Cyrl-BA" sz="2400" dirty="0" smtClean="0"/>
              <a:t>Црква је саборна јер Дух Свети сабира у Цркви све хришћане у једно Тијело Христово.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Cyrl-BA" sz="2400" dirty="0" smtClean="0"/>
              <a:t>Саборна је јер је Христос саборна Личност, пошто је у Њему јединство Бога и човјека.</a:t>
            </a:r>
            <a:endParaRPr lang="en-US" sz="2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980728"/>
            <a:ext cx="3672408" cy="501750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520" y="787749"/>
            <a:ext cx="4608512" cy="5400600"/>
          </a:xfrm>
        </p:spPr>
        <p:txBody>
          <a:bodyPr>
            <a:normAutofit fontScale="850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r-Cyrl-BA" sz="2600" dirty="0" smtClean="0"/>
              <a:t>Апостолска је зато што су Свети апостоли од Бога добили благослов да проповиједају и шире науку Христову.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Cyrl-BA" sz="2600" dirty="0" smtClean="0"/>
              <a:t>Апостоли су за своје насљеднике постављали епископе како би водили и бринули се о Цркви, свако у свом мјесту. </a:t>
            </a:r>
            <a:endParaRPr lang="sr-Cyrl-BA" sz="2600" dirty="0"/>
          </a:p>
          <a:p>
            <a:pPr>
              <a:buFont typeface="Arial" panose="020B0604020202020204" pitchFamily="34" charset="0"/>
              <a:buChar char="•"/>
            </a:pPr>
            <a:r>
              <a:rPr lang="sr-Cyrl-BA" sz="2600" dirty="0" smtClean="0"/>
              <a:t>Епископи су на саборима постављали своје насљеднике. Тако је непрекинут низ насљедника од Светих апостола до данас, који се назива </a:t>
            </a:r>
            <a:r>
              <a:rPr lang="sr-Cyrl-BA" sz="2600" b="1" dirty="0" smtClean="0"/>
              <a:t>апостолско насљеђе</a:t>
            </a:r>
            <a:r>
              <a:rPr lang="sr-Cyrl-BA" sz="2600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Cyrl-BA" sz="2600" dirty="0" smtClean="0"/>
              <a:t>Св. Игњатије Богоносац каже: „Гдје је епископ, ту је и Црква.“</a:t>
            </a:r>
            <a:endParaRPr lang="en-US" sz="26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1003773"/>
            <a:ext cx="3410828" cy="496855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512" y="2204864"/>
            <a:ext cx="3744416" cy="237626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r-Cyrl-BA" sz="2400" dirty="0" smtClean="0"/>
              <a:t>    </a:t>
            </a:r>
            <a:r>
              <a:rPr lang="sr-Cyrl-BA" dirty="0" smtClean="0"/>
              <a:t>ДОМАЋА ЗАДАЋА: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Cyrl-BA" sz="2400" dirty="0" smtClean="0"/>
              <a:t>Одговори на питања у уџбенику на страни 46!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Cyrl-BA" sz="2400" dirty="0" smtClean="0"/>
              <a:t> Уради задатке у  радној свесци на страни 28!</a:t>
            </a:r>
            <a:endParaRPr lang="en-US" sz="2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1520788"/>
            <a:ext cx="4805464" cy="374441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138</TotalTime>
  <Words>219</Words>
  <Application>Microsoft Office PowerPoint</Application>
  <PresentationFormat>On-screen Show (4:3)</PresentationFormat>
  <Paragraphs>15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Consolas</vt:lpstr>
      <vt:lpstr>Corbel</vt:lpstr>
      <vt:lpstr>Wingdings</vt:lpstr>
      <vt:lpstr>Wingdings 2</vt:lpstr>
      <vt:lpstr>Wingdings 3</vt:lpstr>
      <vt:lpstr>Metro</vt:lpstr>
      <vt:lpstr>Православна вјеронаука 4. разред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Православна  вјеронаука  4 разред стр.44</dc:title>
  <dc:creator>fsc</dc:creator>
  <cp:lastModifiedBy>39. Slavoljub Lukic</cp:lastModifiedBy>
  <cp:revision>19</cp:revision>
  <dcterms:created xsi:type="dcterms:W3CDTF">2021-02-13T17:16:04Z</dcterms:created>
  <dcterms:modified xsi:type="dcterms:W3CDTF">2021-03-03T07:52:19Z</dcterms:modified>
</cp:coreProperties>
</file>