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lvl="0"/>
            <a:r>
              <a:rPr lang="en-US" sz="9600" dirty="0"/>
              <a:t>”</a:t>
            </a:r>
            <a:endParaRPr lang="en-US" sz="9600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lvl="0"/>
            <a:r>
              <a:rPr lang="en-US" sz="9600" dirty="0"/>
              <a:t>“</a:t>
            </a:r>
            <a:endParaRPr lang="en-US" sz="9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1.jpeg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8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sr-Cyrl-RS" sz="4000" dirty="0" smtClean="0"/>
            </a:br>
            <a:r>
              <a:rPr lang="sr-Latn-ME" sz="4000" dirty="0" smtClean="0"/>
              <a:t>         </a:t>
            </a:r>
            <a:r>
              <a:rPr lang="sr-Cyrl-RS" sz="4000" dirty="0" smtClean="0"/>
              <a:t>ИСТОРИЈА </a:t>
            </a:r>
            <a:r>
              <a:rPr lang="sr-Latn-ME" sz="4000" dirty="0" smtClean="0"/>
              <a:t>VI </a:t>
            </a:r>
            <a:r>
              <a:rPr lang="sr-Cyrl-RS" sz="4000" dirty="0" smtClean="0"/>
              <a:t>РАЗРЕД</a:t>
            </a:r>
            <a:endParaRPr lang="sr-Cyrl-R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 smtClean="0"/>
              <a:t>Мрдеља рондовић</a:t>
            </a:r>
            <a:endParaRPr lang="sr-Cyrl-RS" dirty="0" smtClean="0"/>
          </a:p>
          <a:p>
            <a:r>
              <a:rPr lang="sr-Cyrl-RS" dirty="0" smtClean="0"/>
              <a:t>Ју „Десанка Максимовић“ </a:t>
            </a:r>
            <a:endParaRPr lang="sr-Cyrl-RS" dirty="0" smtClean="0"/>
          </a:p>
          <a:p>
            <a:r>
              <a:rPr lang="sr-Cyrl-RS" dirty="0" smtClean="0"/>
              <a:t>Рибник</a:t>
            </a:r>
            <a:endParaRPr lang="sr-Cyrl-R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630621"/>
            <a:ext cx="8761413" cy="1839309"/>
          </a:xfrm>
        </p:spPr>
        <p:txBody>
          <a:bodyPr/>
          <a:lstStyle/>
          <a:p>
            <a:r>
              <a:rPr lang="sr-Cyrl-RS" dirty="0" smtClean="0"/>
              <a:t>     ГРЧКО – ПЕРСИЈСКИ РАТОВИ </a:t>
            </a:r>
            <a:br>
              <a:rPr lang="sr-Cyrl-RS" dirty="0" smtClean="0"/>
            </a:br>
            <a:r>
              <a:rPr lang="sr-Cyrl-RS" dirty="0" smtClean="0"/>
              <a:t>               (500-449.П.Н.Е.)</a:t>
            </a:r>
            <a:endParaRPr lang="sr-Cyrl-R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400" dirty="0" smtClean="0"/>
              <a:t>Настанак и развитак Персије</a:t>
            </a:r>
            <a:endParaRPr lang="sr-Cyrl-R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425" y="2402205"/>
            <a:ext cx="7155180" cy="3963035"/>
          </a:xfrm>
        </p:spPr>
        <p:txBody>
          <a:bodyPr>
            <a:normAutofit fontScale="9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Током </a:t>
            </a:r>
            <a:r>
              <a:rPr lang="sr-Latn-ME" altLang="sr-Cyrl-RS" dirty="0" smtClean="0"/>
              <a:t>VI</a:t>
            </a:r>
            <a:r>
              <a:rPr lang="sr-Cyrl-RS" dirty="0" smtClean="0"/>
              <a:t> вијека п.н.е.  на истоку је настала веома јака држава Персија.</a:t>
            </a:r>
            <a:endParaRPr lang="sr-Cyrl-R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Границе ове државе су биле на западу Сердоземно море, на сјеверу Црно море и Каспијско језеро и на југу Арабљанско полуострво и Египат.</a:t>
            </a:r>
            <a:endParaRPr lang="sr-Latn-M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Персијанци су контролисали трговину између истока и запада. Покореним народима намећали су порезе у злату, сребру и осталим потребама.Такав однос је био и према грчким трговачким колонијама у Малој Азији. Грци су упутили помоћ побуњеном граду Милету који су персијанци разорили 500.г. п.н.е.</a:t>
            </a:r>
            <a:endParaRPr lang="sr-Cyrl-R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Због помоћи Милету Персијски цар Дарије  је одлучио да покори Грчку.</a:t>
            </a:r>
            <a:endParaRPr lang="sr-Cyrl-RS" dirty="0"/>
          </a:p>
        </p:txBody>
      </p:sp>
      <p:pic>
        <p:nvPicPr>
          <p:cNvPr id="4" name="Content Placeholder 3" descr="300px-Persian_Empire,_490_BC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969250" y="3013710"/>
            <a:ext cx="2857500" cy="2147570"/>
          </a:xfrm>
          <a:prstGeom prst="rect">
            <a:avLst/>
          </a:prstGeom>
          <a:ln w="38100">
            <a:solidFill>
              <a:schemeClr val="tx2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400" smtClean="0"/>
              <a:t>Општехеленски савез</a:t>
            </a:r>
            <a:endParaRPr lang="sr-Cyrl-R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6070" y="2603500"/>
            <a:ext cx="8307070" cy="4163695"/>
          </a:xfrm>
        </p:spPr>
        <p:txBody>
          <a:bodyPr>
            <a:normAutofit fontScale="9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Због персијског напада Атина је преузела улогу водећих грчких држава које ће ујединити у </a:t>
            </a:r>
            <a:r>
              <a:rPr lang="sr-Latn-ME" altLang="sr-Cyrl-RS" dirty="0" smtClean="0"/>
              <a:t>A</a:t>
            </a:r>
            <a:r>
              <a:rPr lang="sr-Cyrl-RS" dirty="0" smtClean="0"/>
              <a:t>тински савез. Ратови ће почети између Грчке и Персије и трајаће 51 годину. </a:t>
            </a:r>
            <a:endParaRPr lang="sr-Cyrl-R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Године 490.п.н.е. </a:t>
            </a:r>
            <a:r>
              <a:rPr lang="sr-Cyrl-RS" dirty="0"/>
              <a:t>б</a:t>
            </a:r>
            <a:r>
              <a:rPr lang="sr-Cyrl-RS" dirty="0" smtClean="0"/>
              <a:t>ила је битка на Маратонском пољу. На челу атинске војске био је Милтијад.</a:t>
            </a:r>
            <a:endParaRPr lang="sr-Cyrl-R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Грци су склопили Општехеленски савез на чијем челу долази Спарта. Даријев насљедник Ксерекс 480.г.п.н.е. напао је Грке и дошло је до битке у Термопилском кланцу. </a:t>
            </a:r>
            <a:endParaRPr lang="sr-Cyrl-R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Спартански краљ Леонид са својих 300 бираних војника бранио је кланац како би се Грци повукли на острво Саламину.</a:t>
            </a:r>
            <a:endParaRPr lang="sr-Cyrl-R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Године 480.п.н.е. </a:t>
            </a:r>
            <a:r>
              <a:rPr lang="sr-Cyrl-RS" dirty="0"/>
              <a:t>б</a:t>
            </a:r>
            <a:r>
              <a:rPr lang="sr-Cyrl-RS" dirty="0" smtClean="0"/>
              <a:t>ила је битка код Саламине на мору коју су Грци ријешили у своју корист.</a:t>
            </a:r>
            <a:endParaRPr lang="sr-Cyrl-R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479.г.п.н.е. биле су битке код Платеје и Микеале гдје су Персијанци поражени.</a:t>
            </a: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</p:txBody>
      </p:sp>
      <p:pic>
        <p:nvPicPr>
          <p:cNvPr id="4" name="Content Placeholder 3" descr="images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8987155" y="2997200"/>
            <a:ext cx="2476500" cy="2858135"/>
          </a:xfrm>
          <a:prstGeom prst="rect">
            <a:avLst/>
          </a:prstGeom>
          <a:ln w="38100">
            <a:solidFill>
              <a:schemeClr val="tx2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400" dirty="0" smtClean="0"/>
              <a:t>Периклово доба или златно доба Атине</a:t>
            </a:r>
            <a:endParaRPr lang="sr-Cyrl-R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5065" y="2603500"/>
            <a:ext cx="7243445" cy="371856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Ратови са Персијом довели су до стварања </a:t>
            </a:r>
            <a:r>
              <a:rPr lang="sr-Cyrl-RS" b="1" dirty="0" smtClean="0"/>
              <a:t>Делског савеза</a:t>
            </a:r>
            <a:r>
              <a:rPr lang="sr-Cyrl-RS" dirty="0" smtClean="0"/>
              <a:t>.</a:t>
            </a:r>
            <a:endParaRPr lang="sr-Cyrl-R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Савез је скупљао новац у заједничку касу, а новцем је располагала Атина.</a:t>
            </a:r>
            <a:endParaRPr lang="sr-Cyrl-R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Осим у одбрану </a:t>
            </a:r>
            <a:r>
              <a:rPr lang="sr-Cyrl-RS" dirty="0"/>
              <a:t>А</a:t>
            </a:r>
            <a:r>
              <a:rPr lang="sr-Cyrl-RS" dirty="0" smtClean="0"/>
              <a:t>тина је новац улагала за изградњу атинске државе , која доживљава културни процват. Демократију је наметнула осталим полисима у савезу.</a:t>
            </a:r>
            <a:endParaRPr lang="sr-Cyrl-R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Атином је управљао </a:t>
            </a:r>
            <a:r>
              <a:rPr lang="sr-Cyrl-RS" b="1" dirty="0" smtClean="0"/>
              <a:t>Перикле,</a:t>
            </a:r>
            <a:r>
              <a:rPr lang="sr-Cyrl-RS" dirty="0" smtClean="0"/>
              <a:t> чувени владар који је доводио најпознатије умјетнике и архитекте како би обновио порушени град.</a:t>
            </a:r>
            <a:endParaRPr lang="sr-Cyrl-R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Његово доба владавине се у историји назива </a:t>
            </a:r>
            <a:r>
              <a:rPr lang="sr-Cyrl-RS" b="1" dirty="0" smtClean="0"/>
              <a:t>златно доба Атине.</a:t>
            </a:r>
            <a:endParaRPr lang="sr-Cyrl-RS" b="1" dirty="0" smtClean="0"/>
          </a:p>
        </p:txBody>
      </p:sp>
      <p:pic>
        <p:nvPicPr>
          <p:cNvPr id="4" name="Content Placeholder 3" descr="perikle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9291320" y="2603500"/>
            <a:ext cx="2644775" cy="3416300"/>
          </a:xfrm>
          <a:prstGeom prst="rect">
            <a:avLst/>
          </a:prstGeom>
          <a:ln w="38100">
            <a:solidFill>
              <a:schemeClr val="tx2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sr-Cyrl-RS" altLang="en-US"/>
              <a:t>Задаћа</a:t>
            </a:r>
            <a:endParaRPr lang="sr-Cyrl-R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sr-Cyrl-RS" altLang="en-US"/>
              <a:t>Одговорите на питања из уџбеника на страни 65.</a:t>
            </a:r>
            <a:endParaRPr lang="sr-Cyrl-R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0</TotalTime>
  <Words>1996</Words>
  <Application>WPS Presentation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SimSun</vt:lpstr>
      <vt:lpstr>Wingdings</vt:lpstr>
      <vt:lpstr>Wingdings 3</vt:lpstr>
      <vt:lpstr>Arial</vt:lpstr>
      <vt:lpstr>Century Gothic</vt:lpstr>
      <vt:lpstr>Microsoft YaHei</vt:lpstr>
      <vt:lpstr>Arial Unicode MS</vt:lpstr>
      <vt:lpstr>Calibri</vt:lpstr>
      <vt:lpstr>Ion Boardroom</vt:lpstr>
      <vt:lpstr>          ИСТОРИЈА IV РАЗРЕД</vt:lpstr>
      <vt:lpstr>     ГРЧКО – ПЕРСИЈСКИ РАТОВИ                 (500-449.П.Н.Е.)</vt:lpstr>
      <vt:lpstr>Настанак и развитак Персије</vt:lpstr>
      <vt:lpstr>Општехеленски савез</vt:lpstr>
      <vt:lpstr>Периклово доба или златно доба Атине</vt:lpstr>
      <vt:lpstr>Задаћа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ИСТОРИЈА IV РАЗРЕД</dc:title>
  <dc:creator>Korisnik</dc:creator>
  <cp:lastModifiedBy>Korisnik</cp:lastModifiedBy>
  <cp:revision>10</cp:revision>
  <dcterms:created xsi:type="dcterms:W3CDTF">2021-01-19T08:45:00Z</dcterms:created>
  <dcterms:modified xsi:type="dcterms:W3CDTF">2021-01-19T15:45:36Z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1033-11.2.0.9906</vt:lpwstr>
  </property>
</Properties>
</file>