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CE0B-1826-4D51-B1D7-D747C3D26A8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9F944-F0D7-45C8-85D0-7509CF3A3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CE0B-1826-4D51-B1D7-D747C3D26A8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9F944-F0D7-45C8-85D0-7509CF3A3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CE0B-1826-4D51-B1D7-D747C3D26A8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9F944-F0D7-45C8-85D0-7509CF3A3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CE0B-1826-4D51-B1D7-D747C3D26A8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9F944-F0D7-45C8-85D0-7509CF3A3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CE0B-1826-4D51-B1D7-D747C3D26A8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9F944-F0D7-45C8-85D0-7509CF3A3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CE0B-1826-4D51-B1D7-D747C3D26A8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9F944-F0D7-45C8-85D0-7509CF3A3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CE0B-1826-4D51-B1D7-D747C3D26A8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9F944-F0D7-45C8-85D0-7509CF3A3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CE0B-1826-4D51-B1D7-D747C3D26A8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9F944-F0D7-45C8-85D0-7509CF3A3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CE0B-1826-4D51-B1D7-D747C3D26A8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9F944-F0D7-45C8-85D0-7509CF3A3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CE0B-1826-4D51-B1D7-D747C3D26A8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9F944-F0D7-45C8-85D0-7509CF3A3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CE0B-1826-4D51-B1D7-D747C3D26A8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9F944-F0D7-45C8-85D0-7509CF3A3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0CE0B-1826-4D51-B1D7-D747C3D26A8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9F944-F0D7-45C8-85D0-7509CF3A3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dirty="0" smtClean="0"/>
              <a:t>Gehen wir zum Konzert?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2700" b="1" dirty="0" smtClean="0"/>
              <a:t>Lehrbuch, Seite 42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sr-Latn-BA" dirty="0" smtClean="0"/>
              <a:t>Gehen wir zum Konzert?</a:t>
            </a:r>
            <a:endParaRPr lang="en-US" dirty="0"/>
          </a:p>
        </p:txBody>
      </p:sp>
      <p:pic>
        <p:nvPicPr>
          <p:cNvPr id="4" name="Content Placeholder 3" descr="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57422" y="1285860"/>
            <a:ext cx="4397269" cy="491174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BA" dirty="0" smtClean="0"/>
              <a:t>Die L</a:t>
            </a:r>
            <a:r>
              <a:rPr lang="de-DE" dirty="0" smtClean="0"/>
              <a:t>ösung: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1. Hat euch  das Konzert am Samstag gefallen?</a:t>
            </a:r>
          </a:p>
          <a:p>
            <a:pPr>
              <a:buNone/>
            </a:pPr>
            <a:r>
              <a:rPr lang="de-DE" dirty="0" smtClean="0"/>
              <a:t>2. Ich glaube, Max ist neu in der Band, nicht wahr?</a:t>
            </a:r>
          </a:p>
          <a:p>
            <a:pPr>
              <a:buNone/>
            </a:pPr>
            <a:r>
              <a:rPr lang="de-DE" dirty="0" smtClean="0"/>
              <a:t>3. Wie findest du die Band, Max?</a:t>
            </a:r>
          </a:p>
          <a:p>
            <a:pPr>
              <a:buNone/>
            </a:pPr>
            <a:r>
              <a:rPr lang="de-DE" dirty="0" smtClean="0"/>
              <a:t>4. Wie finden eure Eltern eure Musik?</a:t>
            </a:r>
          </a:p>
          <a:p>
            <a:pPr>
              <a:buNone/>
            </a:pPr>
            <a:r>
              <a:rPr lang="de-DE" dirty="0" smtClean="0"/>
              <a:t>5. Habt ihr Glück bei den Mädchen?</a:t>
            </a:r>
          </a:p>
          <a:p>
            <a:pPr>
              <a:buNone/>
            </a:pPr>
            <a:r>
              <a:rPr lang="de-DE" dirty="0" smtClean="0"/>
              <a:t>6. Wann und wo findet das nächste Konzert statt?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pPr algn="l"/>
            <a:r>
              <a:rPr lang="de-DE" sz="2800" dirty="0" smtClean="0"/>
              <a:t>Lehrbuch, Seite 43</a:t>
            </a:r>
            <a:endParaRPr lang="en-US" sz="2800" dirty="0"/>
          </a:p>
        </p:txBody>
      </p:sp>
      <p:pic>
        <p:nvPicPr>
          <p:cNvPr id="4" name="Content Placeholder 3" descr="8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57356" y="928670"/>
            <a:ext cx="5857916" cy="53117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BA" dirty="0" smtClean="0"/>
              <a:t>Die </a:t>
            </a:r>
            <a:r>
              <a:rPr lang="de-DE" dirty="0" smtClean="0"/>
              <a:t>Lösung: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de-DE" dirty="0" smtClean="0"/>
              <a:t>Fred &amp; Max</a:t>
            </a:r>
          </a:p>
          <a:p>
            <a:pPr marL="514350" indent="-514350">
              <a:buAutoNum type="arabicPeriod"/>
            </a:pPr>
            <a:r>
              <a:rPr lang="de-DE" dirty="0" smtClean="0"/>
              <a:t>Fred</a:t>
            </a:r>
          </a:p>
          <a:p>
            <a:pPr marL="514350" indent="-514350">
              <a:buAutoNum type="arabicPeriod"/>
            </a:pPr>
            <a:r>
              <a:rPr lang="de-DE" dirty="0" smtClean="0"/>
              <a:t>Max</a:t>
            </a:r>
          </a:p>
          <a:p>
            <a:pPr marL="514350" indent="-514350">
              <a:buAutoNum type="arabicPeriod"/>
            </a:pPr>
            <a:r>
              <a:rPr lang="de-DE" dirty="0" smtClean="0"/>
              <a:t>niemand</a:t>
            </a:r>
          </a:p>
          <a:p>
            <a:pPr marL="514350" indent="-514350">
              <a:buAutoNum type="arabicPeriod"/>
            </a:pPr>
            <a:r>
              <a:rPr lang="de-DE" dirty="0" smtClean="0"/>
              <a:t>Fred</a:t>
            </a:r>
          </a:p>
          <a:p>
            <a:pPr marL="514350" indent="-514350">
              <a:buAutoNum type="arabicPeriod"/>
            </a:pPr>
            <a:r>
              <a:rPr lang="de-DE" dirty="0" smtClean="0"/>
              <a:t>niemand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Unbekannte Wörter: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 fontScale="70000" lnSpcReduction="20000"/>
          </a:bodyPr>
          <a:lstStyle/>
          <a:p>
            <a:r>
              <a:rPr lang="de-DE" sz="4000" dirty="0" smtClean="0"/>
              <a:t>tanzen – plesati</a:t>
            </a:r>
          </a:p>
          <a:p>
            <a:r>
              <a:rPr lang="de-DE" sz="4000" dirty="0"/>
              <a:t>g</a:t>
            </a:r>
            <a:r>
              <a:rPr lang="de-DE" sz="4000" dirty="0" smtClean="0"/>
              <a:t>eil – super, strava, vrh</a:t>
            </a:r>
          </a:p>
          <a:p>
            <a:r>
              <a:rPr lang="de-DE" sz="4000" dirty="0" smtClean="0"/>
              <a:t>der Auftritt, die Auftritte – nastup</a:t>
            </a:r>
          </a:p>
          <a:p>
            <a:r>
              <a:rPr lang="de-DE" sz="4000" dirty="0" smtClean="0"/>
              <a:t>zufrieden – zadovoljan</a:t>
            </a:r>
          </a:p>
          <a:p>
            <a:r>
              <a:rPr lang="de-DE" sz="4000" dirty="0"/>
              <a:t>d</a:t>
            </a:r>
            <a:r>
              <a:rPr lang="de-DE" sz="4000" dirty="0" smtClean="0"/>
              <a:t>as Lied, die Lieder – pjesma</a:t>
            </a:r>
          </a:p>
          <a:p>
            <a:r>
              <a:rPr lang="de-DE" sz="4000" dirty="0"/>
              <a:t>v</a:t>
            </a:r>
            <a:r>
              <a:rPr lang="de-DE" sz="4000" dirty="0" smtClean="0"/>
              <a:t>erbringen – provesti</a:t>
            </a:r>
          </a:p>
          <a:p>
            <a:r>
              <a:rPr lang="de-DE" sz="4000" dirty="0" smtClean="0"/>
              <a:t>Spaß haben – zabavljati se</a:t>
            </a:r>
          </a:p>
          <a:p>
            <a:r>
              <a:rPr lang="de-DE" sz="4000" dirty="0"/>
              <a:t>i</a:t>
            </a:r>
            <a:r>
              <a:rPr lang="de-DE" sz="4000" dirty="0" smtClean="0"/>
              <a:t>n zwei Wochen – za dvije sedmice</a:t>
            </a:r>
          </a:p>
          <a:p>
            <a:r>
              <a:rPr lang="sr-Latn-BA" sz="4000" dirty="0" smtClean="0"/>
              <a:t>d</a:t>
            </a:r>
            <a:r>
              <a:rPr lang="de-DE" sz="4000" dirty="0" smtClean="0"/>
              <a:t>as Schulfest</a:t>
            </a:r>
            <a:r>
              <a:rPr lang="sr-Latn-BA" sz="4000" dirty="0" smtClean="0"/>
              <a:t>, die Schulfeste </a:t>
            </a:r>
            <a:r>
              <a:rPr lang="de-DE" sz="4000" dirty="0" smtClean="0"/>
              <a:t> – </a:t>
            </a:r>
            <a:r>
              <a:rPr lang="sr-Latn-BA" sz="4000" dirty="0" smtClean="0"/>
              <a:t>š</a:t>
            </a:r>
            <a:r>
              <a:rPr lang="de-DE" sz="4000" dirty="0" smtClean="0"/>
              <a:t>kolska </a:t>
            </a:r>
            <a:r>
              <a:rPr lang="sr-Latn-BA" sz="4000" dirty="0" smtClean="0"/>
              <a:t> zabava</a:t>
            </a:r>
          </a:p>
          <a:p>
            <a:r>
              <a:rPr lang="de-DE" sz="4000" dirty="0" smtClean="0"/>
              <a:t>d</a:t>
            </a:r>
            <a:r>
              <a:rPr lang="sr-Latn-BA" sz="4000" dirty="0" smtClean="0"/>
              <a:t>as Gl</a:t>
            </a:r>
            <a:r>
              <a:rPr lang="de-DE" sz="4000" dirty="0" smtClean="0"/>
              <a:t>ü</a:t>
            </a:r>
            <a:r>
              <a:rPr lang="sr-Latn-BA" sz="4000" dirty="0" smtClean="0"/>
              <a:t>ck – sreća</a:t>
            </a:r>
          </a:p>
          <a:p>
            <a:r>
              <a:rPr lang="sr-Latn-BA" sz="4000" dirty="0" smtClean="0"/>
              <a:t>s</a:t>
            </a:r>
            <a:r>
              <a:rPr lang="de-DE" sz="4000" dirty="0" smtClean="0"/>
              <a:t>tattfinden – </a:t>
            </a:r>
            <a:r>
              <a:rPr lang="sr-Latn-BA" sz="4000" dirty="0" smtClean="0"/>
              <a:t>održavati se</a:t>
            </a:r>
          </a:p>
          <a:p>
            <a:r>
              <a:rPr lang="sr-Latn-BA" sz="4000" dirty="0"/>
              <a:t>n</a:t>
            </a:r>
            <a:r>
              <a:rPr lang="sr-Latn-BA" sz="4000" dirty="0" smtClean="0"/>
              <a:t>icht wahr – zar ne</a:t>
            </a:r>
          </a:p>
          <a:p>
            <a:pPr>
              <a:buNone/>
            </a:pPr>
            <a:endParaRPr lang="de-DE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/>
              <a:t>Die Hausaufgabe: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b="1" dirty="0" smtClean="0"/>
              <a:t>1) </a:t>
            </a:r>
            <a:r>
              <a:rPr lang="sr-Latn-BA" b="1" dirty="0" smtClean="0"/>
              <a:t>Beantworte die Fragen:</a:t>
            </a:r>
          </a:p>
          <a:p>
            <a:pPr marL="514350" indent="-514350">
              <a:buNone/>
            </a:pPr>
            <a:r>
              <a:rPr lang="de-DE" dirty="0" smtClean="0"/>
              <a:t>1. </a:t>
            </a:r>
            <a:r>
              <a:rPr lang="sr-Latn-BA" dirty="0" smtClean="0"/>
              <a:t>Wie hei</a:t>
            </a:r>
            <a:r>
              <a:rPr lang="de-DE" dirty="0" smtClean="0"/>
              <a:t>ß</a:t>
            </a:r>
            <a:r>
              <a:rPr lang="sr-Latn-BA" dirty="0" smtClean="0"/>
              <a:t>t die Band?</a:t>
            </a:r>
          </a:p>
          <a:p>
            <a:pPr marL="514350" indent="-514350">
              <a:buNone/>
            </a:pPr>
            <a:r>
              <a:rPr lang="de-DE" dirty="0" smtClean="0"/>
              <a:t>2. Wie war das Publikum und die Atmosphäre?</a:t>
            </a:r>
          </a:p>
          <a:p>
            <a:pPr marL="514350" indent="-514350">
              <a:buNone/>
            </a:pPr>
            <a:r>
              <a:rPr lang="de-DE" dirty="0" smtClean="0"/>
              <a:t>3. Wie heißt der neue Schlagzeuger?</a:t>
            </a:r>
          </a:p>
          <a:p>
            <a:pPr marL="514350" indent="-514350">
              <a:buNone/>
            </a:pPr>
            <a:r>
              <a:rPr lang="de-DE" dirty="0" smtClean="0"/>
              <a:t>4. Wer hat das Lied </a:t>
            </a:r>
            <a:r>
              <a:rPr lang="de-DE" i="1" dirty="0" smtClean="0"/>
              <a:t>Bumerang</a:t>
            </a:r>
            <a:r>
              <a:rPr lang="de-DE" dirty="0" smtClean="0"/>
              <a:t> komponiert?</a:t>
            </a:r>
          </a:p>
          <a:p>
            <a:pPr marL="514350" indent="-514350">
              <a:buNone/>
            </a:pPr>
            <a:r>
              <a:rPr lang="de-DE" dirty="0" smtClean="0"/>
              <a:t>5. Wann findet das große Schulfest statt?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3200" b="1" dirty="0" smtClean="0"/>
              <a:t>2) Ergänze die Sätze: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 marL="514350" indent="-514350" algn="ctr">
              <a:buNone/>
            </a:pPr>
            <a:r>
              <a:rPr lang="de-DE" b="1" i="1" dirty="0" smtClean="0"/>
              <a:t>  Auftritt     laut    geil    euphorisch</a:t>
            </a:r>
          </a:p>
          <a:p>
            <a:pPr marL="514350" indent="-514350" algn="ctr">
              <a:buNone/>
            </a:pPr>
            <a:r>
              <a:rPr lang="de-DE" b="1" i="1" dirty="0" smtClean="0"/>
              <a:t>das große Schulfest</a:t>
            </a:r>
          </a:p>
          <a:p>
            <a:pPr marL="514350" indent="-514350">
              <a:buAutoNum type="arabicPeriod"/>
            </a:pPr>
            <a:r>
              <a:rPr lang="de-DE" dirty="0" smtClean="0"/>
              <a:t>Ich bin mit unserem ______ zufrieden.</a:t>
            </a:r>
          </a:p>
          <a:p>
            <a:pPr marL="514350" indent="-514350">
              <a:buAutoNum type="arabicPeriod"/>
            </a:pPr>
            <a:r>
              <a:rPr lang="de-DE" dirty="0" smtClean="0"/>
              <a:t>Das Publikum war so ______.</a:t>
            </a:r>
          </a:p>
          <a:p>
            <a:pPr marL="514350" indent="-514350">
              <a:buAutoNum type="arabicPeriod"/>
            </a:pPr>
            <a:r>
              <a:rPr lang="de-DE" dirty="0" smtClean="0"/>
              <a:t>Die Lieder waren ______.</a:t>
            </a:r>
          </a:p>
          <a:p>
            <a:pPr marL="514350" indent="-514350">
              <a:buAutoNum type="arabicPeriod"/>
            </a:pPr>
            <a:r>
              <a:rPr lang="de-DE" dirty="0" smtClean="0"/>
              <a:t>Die Musik war ______ .</a:t>
            </a:r>
          </a:p>
          <a:p>
            <a:pPr marL="514350" indent="-514350">
              <a:buAutoNum type="arabicPeriod"/>
            </a:pPr>
            <a:r>
              <a:rPr lang="de-DE" dirty="0" smtClean="0"/>
              <a:t>In zwei Wochen ist _____________.</a:t>
            </a:r>
          </a:p>
          <a:p>
            <a:pPr marL="514350" indent="-514350">
              <a:buNone/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de-DE" sz="48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de-DE" sz="4800" b="1" i="1" dirty="0" smtClean="0">
                <a:solidFill>
                  <a:schemeClr val="accent6">
                    <a:lumMod val="75000"/>
                  </a:schemeClr>
                </a:solidFill>
              </a:rPr>
              <a:t>Danke schön!</a:t>
            </a:r>
          </a:p>
          <a:p>
            <a:pPr algn="ctr">
              <a:buNone/>
            </a:pPr>
            <a:endParaRPr lang="de-DE" sz="48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de-DE" sz="6000" b="1" i="1" dirty="0" smtClean="0">
                <a:solidFill>
                  <a:srgbClr val="FF0000"/>
                </a:solidFill>
              </a:rPr>
              <a:t>Tschüs!</a:t>
            </a:r>
            <a:endParaRPr lang="en-US" sz="6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263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Gehen wir zum Konzert?</vt:lpstr>
      <vt:lpstr>Lehrbuch, Seite 42 Gehen wir zum Konzert?</vt:lpstr>
      <vt:lpstr>Die Lösung:</vt:lpstr>
      <vt:lpstr>Lehrbuch, Seite 43</vt:lpstr>
      <vt:lpstr>Die Lösung:</vt:lpstr>
      <vt:lpstr>Unbekannte Wörter:</vt:lpstr>
      <vt:lpstr>Die Hausaufgabe:</vt:lpstr>
      <vt:lpstr>2) Ergänze die Sätze: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Gehen wir zum Konzert?</dc:title>
  <dc:creator>ZM</dc:creator>
  <cp:lastModifiedBy>ZM</cp:lastModifiedBy>
  <cp:revision>8</cp:revision>
  <dcterms:created xsi:type="dcterms:W3CDTF">2020-12-04T12:23:13Z</dcterms:created>
  <dcterms:modified xsi:type="dcterms:W3CDTF">2020-12-04T14:48:14Z</dcterms:modified>
</cp:coreProperties>
</file>