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71" r:id="rId14"/>
    <p:sldId id="268" r:id="rId15"/>
    <p:sldId id="272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407FBA-E0E2-46B0-8DA0-65AD4716B0E7}" v="128" dt="2020-11-03T21:30:44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8746" autoAdjust="0"/>
  </p:normalViewPr>
  <p:slideViewPr>
    <p:cSldViewPr snapToGrid="0">
      <p:cViewPr varScale="1">
        <p:scale>
          <a:sx n="75" d="100"/>
          <a:sy n="75" d="100"/>
        </p:scale>
        <p:origin x="-84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xmlns="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pPr algn="l"/>
              <a:t>11/10/2020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xmlns="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58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82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533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309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075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470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852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715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070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0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12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348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725BC23-E0DD-4037-B2B8-7B6FA6454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507188-984C-4414-B426-1F448777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729" r="24119" b="10"/>
          <a:stretch/>
        </p:blipFill>
        <p:spPr>
          <a:xfrm flipH="1">
            <a:off x="20" y="1804072"/>
            <a:ext cx="4458058" cy="43498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2F9EAC-0C70-441C-AC78-65174C2857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26076" y="1740090"/>
            <a:ext cx="7765922" cy="4427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436795" y="3960579"/>
            <a:ext cx="7371470" cy="717327"/>
          </a:xfrm>
        </p:spPr>
        <p:txBody>
          <a:bodyPr anchor="b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sr-Latn-R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О</a:t>
            </a:r>
            <a:r>
              <a:rPr lang="sr-Cyrl-BA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сНОВНИ ДИЈЕЛОВИ РАДНОГ ЕКРАНА</a:t>
            </a:r>
            <a:br>
              <a:rPr lang="sr-Cyrl-BA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</a:br>
            <a:endParaRPr lang="sr-Latn-R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6271900"/>
            <a:ext cx="4349931" cy="586100"/>
          </a:xfrm>
        </p:spPr>
        <p:txBody>
          <a:bodyPr anchor="t">
            <a:normAutofit fontScale="77500" lnSpcReduction="20000"/>
          </a:bodyPr>
          <a:lstStyle/>
          <a:p>
            <a:r>
              <a:rPr lang="sr-Cyrl-BA" dirty="0" smtClean="0"/>
              <a:t>Наставник: Саша Арсенић</a:t>
            </a:r>
            <a:endParaRPr lang="sr-Latn-R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D48F6B8-EF56-4340-982E-F4D6F5DC2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17538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C7C5E2-274E-49A3-A8E0-46A5B8CAC3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CF8D2C-9E01-48EC-8DDF-8A1FF60AE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aslov 1"/>
          <p:cNvSpPr txBox="1">
            <a:spLocks/>
          </p:cNvSpPr>
          <p:nvPr/>
        </p:nvSpPr>
        <p:spPr>
          <a:xfrm>
            <a:off x="4426635" y="4924886"/>
            <a:ext cx="7371470" cy="71732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sr-Cyrl-BA" sz="3200" cap="all" spc="15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alibri Light"/>
              </a:rPr>
              <a:t>Прозори (ЕЛЕМЕНТИ) И РАД СА ПРОЗОРИМА</a:t>
            </a:r>
            <a:endParaRPr kumimoji="0" lang="sr-Latn-RS" sz="3200" b="0" i="0" u="none" strike="noStrike" kern="1200" cap="all" spc="15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Calibri Light"/>
            </a:endParaRPr>
          </a:p>
        </p:txBody>
      </p:sp>
      <p:sp>
        <p:nvSpPr>
          <p:cNvPr id="14" name="Naslov 1"/>
          <p:cNvSpPr txBox="1">
            <a:spLocks/>
          </p:cNvSpPr>
          <p:nvPr/>
        </p:nvSpPr>
        <p:spPr>
          <a:xfrm>
            <a:off x="4543978" y="535765"/>
            <a:ext cx="7371470" cy="717327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r-Cyrl-BA" sz="2400" b="1" cap="all" spc="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Calibri Light"/>
              </a:rPr>
              <a:t>Употреба персоналног рачунара</a:t>
            </a:r>
            <a:endParaRPr kumimoji="0" lang="sr-Latn-RS" sz="2400" b="1" i="0" u="none" strike="noStrike" kern="1200" cap="all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Calibri Light"/>
            </a:endParaRPr>
          </a:p>
        </p:txBody>
      </p:sp>
      <p:pic>
        <p:nvPicPr>
          <p:cNvPr id="1028" name="Picture 4" descr="C:\Users\Admin\Desktop\Windows-10-Small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3425" y="104504"/>
            <a:ext cx="1550268" cy="1554480"/>
          </a:xfrm>
          <a:prstGeom prst="rect">
            <a:avLst/>
          </a:prstGeom>
          <a:noFill/>
        </p:spPr>
      </p:pic>
      <p:pic>
        <p:nvPicPr>
          <p:cNvPr id="1031" name="Picture 7" descr="C:\Users\Admin\Desktop\Windows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445" y="0"/>
            <a:ext cx="1747555" cy="1640760"/>
          </a:xfrm>
          <a:prstGeom prst="rect">
            <a:avLst/>
          </a:prstGeom>
          <a:noFill/>
        </p:spPr>
      </p:pic>
      <p:sp>
        <p:nvSpPr>
          <p:cNvPr id="20" name="Podnaslov 2"/>
          <p:cNvSpPr txBox="1">
            <a:spLocks/>
          </p:cNvSpPr>
          <p:nvPr/>
        </p:nvSpPr>
        <p:spPr>
          <a:xfrm>
            <a:off x="4459458" y="6271900"/>
            <a:ext cx="7732542" cy="586100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sr-Cyrl-BA" sz="2400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ОСНОВИ</a:t>
            </a:r>
            <a:r>
              <a:rPr kumimoji="0" lang="sr-Cyrl-BA" sz="2400" b="0" i="0" u="none" strike="noStrike" kern="1200" cap="none" spc="15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ИНФОРМАТИКЕ			      </a:t>
            </a:r>
            <a:r>
              <a:rPr kumimoji="0" lang="bs-Latn-BA" sz="2400" b="0" i="0" u="none" strike="noStrike" kern="1200" cap="none" spc="15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 </a:t>
            </a:r>
            <a:r>
              <a:rPr kumimoji="0" lang="sr-Cyrl-BA" sz="2400" b="0" i="0" u="none" strike="noStrike" kern="1200" cap="none" spc="15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РАЗРЕД</a:t>
            </a:r>
            <a:endParaRPr kumimoji="0" lang="sr-Latn-RS" sz="2400" b="0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061734" y="120579"/>
            <a:ext cx="6124470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БРИСАЊЕ ИКОНА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8813" t="9231" r="50048" b="11346"/>
          <a:stretch>
            <a:fillRect/>
          </a:stretch>
        </p:blipFill>
        <p:spPr bwMode="auto">
          <a:xfrm>
            <a:off x="266471" y="851605"/>
            <a:ext cx="4051496" cy="580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176080" y="4775675"/>
            <a:ext cx="2464191" cy="2813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5341"/>
          <a:stretch>
            <a:fillRect/>
          </a:stretch>
        </p:blipFill>
        <p:spPr bwMode="auto">
          <a:xfrm>
            <a:off x="6885746" y="1464778"/>
            <a:ext cx="4935192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Admin\Desktop\recycle-bin-hd-png-full-recycle-bin-2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8988" y="2954215"/>
            <a:ext cx="1873348" cy="1873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1527" y="0"/>
            <a:ext cx="6236184" cy="828265"/>
          </a:xfrm>
        </p:spPr>
        <p:txBody>
          <a:bodyPr>
            <a:noAutofit/>
          </a:bodyPr>
          <a:lstStyle/>
          <a:p>
            <a:pPr algn="ctr"/>
            <a:r>
              <a:rPr lang="sr-Cyrl-BA" sz="2400" dirty="0" smtClean="0"/>
              <a:t>ПРОЗОРИ И РАД СА ПРОЗОРИМА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5558" y="5257137"/>
            <a:ext cx="7296442" cy="1097280"/>
          </a:xfrm>
        </p:spPr>
        <p:txBody>
          <a:bodyPr>
            <a:normAutofit/>
          </a:bodyPr>
          <a:lstStyle/>
          <a:p>
            <a:pPr algn="ctr"/>
            <a:r>
              <a:rPr lang="sr-Cyrl-BA" sz="2000" dirty="0" smtClean="0"/>
              <a:t>Прозор је оквир са садржајем програма, фасцикле или датотеке</a:t>
            </a:r>
            <a:r>
              <a:rPr lang="sr-Cyrl-BA" sz="1600" dirty="0" smtClean="0"/>
              <a:t>.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0424" y="1181686"/>
            <a:ext cx="7031044" cy="395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41441" y="821673"/>
            <a:ext cx="4159215" cy="5197497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9728" tIns="109728" rIns="109728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000" b="1" spc="150" dirty="0" smtClean="0">
                <a:solidFill>
                  <a:schemeClr val="accent5">
                    <a:lumMod val="75000"/>
                  </a:schemeClr>
                </a:solidFill>
              </a:rPr>
              <a:t>КЉУЧНИ ПОЈМОВИ: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Прозор (</a:t>
            </a:r>
            <a:r>
              <a:rPr lang="bs-Latn-BA" sz="2000" b="1" spc="150" dirty="0" err="1" smtClean="0"/>
              <a:t>Window</a:t>
            </a:r>
            <a:r>
              <a:rPr lang="bs-Latn-BA" sz="2000" b="1" spc="150" dirty="0" smtClean="0"/>
              <a:t>)</a:t>
            </a:r>
            <a:r>
              <a:rPr lang="sr-Cyrl-BA" sz="2000" b="1" spc="150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Насловна трака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Дијалошки прозор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Минимизирање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Максимизирање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Алатна трака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06221" y="0"/>
            <a:ext cx="7685779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ОСНОВНИ ДИЈЕЛОВИ ПРОГРАМСКОГ ПРОЗОРА “</a:t>
            </a:r>
            <a:r>
              <a:rPr lang="bs-Latn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WINDOWS” </a:t>
            </a: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АПЛИКАЦИЈЕ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584" y="493079"/>
            <a:ext cx="4138390" cy="5907721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sr-Cyrl-BA" sz="1600" dirty="0" smtClean="0"/>
              <a:t>Путања тренутне локације програмског прозора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Дугмад за напријед и назад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Дугме за минимизирање прозора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Дугме за максимално увећање прозора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Дугме за излаз из прозора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Алатна трака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Икона за промјену</a:t>
            </a:r>
            <a:r>
              <a:rPr lang="en-US" sz="1600" dirty="0" smtClean="0"/>
              <a:t> </a:t>
            </a:r>
            <a:r>
              <a:rPr lang="sr-Cyrl-BA" sz="1600" dirty="0" smtClean="0"/>
              <a:t>изгледа садржаја радне површине прозора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Радна површина прозора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Скорл трака за помјерање радне површине</a:t>
            </a:r>
          </a:p>
          <a:p>
            <a:pPr marL="342900" indent="-342900">
              <a:buAutoNum type="arabicPeriod"/>
            </a:pPr>
            <a:r>
              <a:rPr lang="sr-Cyrl-BA" sz="1600" dirty="0" smtClean="0"/>
              <a:t>Статусна линија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159" y="1364974"/>
            <a:ext cx="7048302" cy="530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5522792" y="1621658"/>
            <a:ext cx="5092199" cy="2601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863548" y="1595154"/>
            <a:ext cx="609600" cy="3131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969436" y="1250598"/>
            <a:ext cx="228651" cy="326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1267610" y="1243972"/>
            <a:ext cx="228651" cy="326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1565784" y="1237346"/>
            <a:ext cx="228651" cy="326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913192" y="1939711"/>
            <a:ext cx="3263399" cy="326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585123" y="1926459"/>
            <a:ext cx="931016" cy="326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76949" y="2589068"/>
            <a:ext cx="5145207" cy="2884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90201" y="5531051"/>
            <a:ext cx="5357242" cy="2336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952949" y="5862355"/>
            <a:ext cx="6907747" cy="7902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8001" y="223451"/>
            <a:ext cx="6236184" cy="8282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24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РАД СА ПРОЗОРИМА</a:t>
            </a:r>
            <a:endParaRPr kumimoji="0" lang="en-US" sz="24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0780" y="1558758"/>
            <a:ext cx="6723865" cy="299469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Премјештање прозора</a:t>
            </a:r>
            <a:endParaRPr lang="en-US" sz="2000" b="1" spc="1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sr-Cyrl-BA" sz="2000" b="1" spc="1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BA" sz="20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Промјена величине прозора</a:t>
            </a:r>
            <a:endParaRPr kumimoji="0" lang="en-US" sz="2000" b="1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r-Cyrl-BA" sz="2000" b="1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Затварање програмског прозора</a:t>
            </a:r>
            <a:endParaRPr lang="en-US" sz="2000" b="1" spc="1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sr-Cyrl-BA" sz="2000" b="1" spc="1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BA" sz="20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Склањање прозора</a:t>
            </a:r>
            <a:r>
              <a:rPr kumimoji="0" lang="sr-Cyrl-BA" sz="2000" b="1" i="0" u="none" strike="noStrike" kern="1200" cap="none" spc="15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минимизирањ</a:t>
            </a:r>
            <a:r>
              <a:rPr kumimoji="0" lang="en-US" sz="2000" b="1" i="0" u="none" strike="noStrike" kern="1200" cap="none" spc="15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6253" y="251791"/>
            <a:ext cx="3510860" cy="20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1391" y="2478158"/>
            <a:ext cx="3529217" cy="207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9026" y="4686894"/>
            <a:ext cx="3458817" cy="197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8" y="850887"/>
            <a:ext cx="3411973" cy="5197498"/>
          </a:xfrm>
          <a:ln>
            <a:solidFill>
              <a:srgbClr val="00B050"/>
            </a:solidFill>
            <a:prstDash val="lgDash"/>
          </a:ln>
        </p:spPr>
        <p:txBody>
          <a:bodyPr>
            <a:normAutofit/>
          </a:bodyPr>
          <a:lstStyle/>
          <a:p>
            <a:pPr algn="ctr"/>
            <a:r>
              <a:rPr lang="sr-Cyrl-BA" sz="2800" dirty="0" smtClean="0"/>
              <a:t>ВЈЕЖБЕ ЗА САМОСТАЛАН РАД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218" y="705114"/>
            <a:ext cx="7366782" cy="121645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sr-Cyrl-BA" sz="2000" dirty="0" smtClean="0"/>
              <a:t>Уџбеник Основи инф</a:t>
            </a:r>
            <a:r>
              <a:rPr lang="en-US" sz="2000" dirty="0" smtClean="0"/>
              <a:t>o</a:t>
            </a:r>
            <a:r>
              <a:rPr lang="sr-Cyrl-BA" sz="2000" dirty="0" smtClean="0"/>
              <a:t>рматике за </a:t>
            </a:r>
            <a:r>
              <a:rPr lang="bs-Latn-BA" sz="2000" dirty="0" smtClean="0"/>
              <a:t>VI </a:t>
            </a:r>
            <a:r>
              <a:rPr lang="sr-Cyrl-BA" sz="2000" dirty="0" smtClean="0"/>
              <a:t>разред</a:t>
            </a:r>
          </a:p>
          <a:p>
            <a:endParaRPr lang="en-US" sz="20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0930" y="4292669"/>
            <a:ext cx="6239272" cy="173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7290" y="1534561"/>
            <a:ext cx="6241016" cy="244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725BC23-E0DD-4037-B2B8-7B6FA6454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507188-984C-4414-B426-1F448777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729" r="24119" b="10"/>
          <a:stretch/>
        </p:blipFill>
        <p:spPr>
          <a:xfrm flipH="1">
            <a:off x="20" y="1804072"/>
            <a:ext cx="4458058" cy="43498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2F9EAC-0C70-441C-AC78-65174C2857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26076" y="1740090"/>
            <a:ext cx="7765922" cy="4427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436795" y="3960579"/>
            <a:ext cx="7371470" cy="717327"/>
          </a:xfrm>
        </p:spPr>
        <p:txBody>
          <a:bodyPr anchor="b">
            <a:noAutofit/>
          </a:bodyPr>
          <a:lstStyle/>
          <a:p>
            <a:pPr marL="342900" indent="-342900" algn="ctr"/>
            <a:r>
              <a:rPr lang="sr-Cyrl-BA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ХВАЛА НА ПАЖЊИ!</a:t>
            </a:r>
            <a:br>
              <a:rPr lang="sr-Cyrl-BA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</a:br>
            <a:endParaRPr lang="sr-Latn-R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D48F6B8-EF56-4340-982E-F4D6F5DC2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17538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C7C5E2-274E-49A3-A8E0-46A5B8CAC3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CF8D2C-9E01-48EC-8DDF-8A1FF60AE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5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41441" y="821673"/>
            <a:ext cx="4159215" cy="5197497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9728" tIns="109728" rIns="109728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000" b="1" spc="150" dirty="0" smtClean="0">
                <a:solidFill>
                  <a:schemeClr val="accent5">
                    <a:lumMod val="75000"/>
                  </a:schemeClr>
                </a:solidFill>
              </a:rPr>
              <a:t>КЉУЧНИ ПОЈМОВИ: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BA" sz="2000" b="1" i="0" u="none" strike="noStrike" kern="1200" cap="none" spc="15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Радна</a:t>
            </a:r>
            <a:r>
              <a:rPr kumimoji="0" lang="sr-Cyrl-BA" sz="2000" b="1" i="0" u="none" strike="noStrike" kern="1200" cap="none" spc="15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површина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baseline="0" dirty="0" smtClean="0"/>
              <a:t>Иконе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BA" sz="2000" b="1" i="0" u="none" strike="noStrike" kern="1200" cap="none" spc="15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Стартна трака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baseline="0" dirty="0" smtClean="0"/>
              <a:t>Стартна</a:t>
            </a:r>
            <a:r>
              <a:rPr lang="sr-Cyrl-BA" sz="2000" b="1" spc="150" dirty="0" smtClean="0"/>
              <a:t> листа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Програмски прозор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Индикатори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Фасцикле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BA" sz="2000" b="1" spc="150" dirty="0" smtClean="0"/>
              <a:t>Датотеке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sr-Cyrl-BA" sz="2000" b="1" spc="150" dirty="0" smtClean="0"/>
          </a:p>
        </p:txBody>
      </p:sp>
      <p:pic>
        <p:nvPicPr>
          <p:cNvPr id="2" name="Picture 2" descr="C:\Users\Admin\Desktop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2382" y="1618215"/>
            <a:ext cx="5724525" cy="364807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537" r="767" b="3155"/>
          <a:stretch>
            <a:fillRect/>
          </a:stretch>
        </p:blipFill>
        <p:spPr bwMode="auto">
          <a:xfrm>
            <a:off x="6657975" y="2014330"/>
            <a:ext cx="3514494" cy="209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8085" y="1987296"/>
            <a:ext cx="3498322" cy="20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20367" y="5345125"/>
            <a:ext cx="4541417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РАДНА ПОВРШИНА </a:t>
            </a:r>
            <a:r>
              <a:rPr kumimoji="0" lang="en-US" sz="18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(DESKTOP)</a:t>
            </a: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357154" y="584814"/>
            <a:ext cx="5857183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ДИЈЕЛОВИ РАДНЕ ПОВРШИНЕ</a:t>
            </a:r>
            <a:endParaRPr kumimoji="0" lang="en-US" sz="24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103326" y="6337287"/>
            <a:ext cx="4088674" cy="52071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Трака задатака (</a:t>
            </a:r>
            <a:r>
              <a:rPr lang="bs-Latn-BA" b="1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Taskbar</a:t>
            </a:r>
            <a:r>
              <a:rPr lang="bs-Latn-BA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932151"/>
            <a:ext cx="1814732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sr-Cyrl-BA" sz="18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Иконе</a:t>
            </a: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492" y="1786598"/>
            <a:ext cx="7680960" cy="431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2138290" y="1758460"/>
            <a:ext cx="2053882" cy="38545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110154" y="5824026"/>
            <a:ext cx="7835704" cy="3376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1055078" y="1294229"/>
            <a:ext cx="872197" cy="8721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" idx="1"/>
          </p:cNvCxnSpPr>
          <p:nvPr/>
        </p:nvCxnSpPr>
        <p:spPr>
          <a:xfrm>
            <a:off x="6750150" y="6246159"/>
            <a:ext cx="1353176" cy="3514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357155" y="261257"/>
            <a:ext cx="5590902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ТРАКА ЗАДАТАКА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bs-Latn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(TASKBAR)</a:t>
            </a:r>
            <a:endParaRPr kumimoji="0" lang="en-US" sz="24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09114" y="3676502"/>
            <a:ext cx="3882886" cy="52071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sr-Cyrl-BA" sz="18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Системска</a:t>
            </a:r>
            <a:r>
              <a:rPr kumimoji="0" lang="sr-Cyrl-BA" sz="1800" b="1" i="0" u="none" strike="noStrike" kern="1200" cap="none" spc="15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трака послова</a:t>
            </a: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698797"/>
            <a:ext cx="4009292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Дугме Старт (</a:t>
            </a:r>
            <a:r>
              <a:rPr lang="bs-Latn-BA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Start meni)</a:t>
            </a:r>
            <a:endParaRPr lang="sr-Cyrl-BA" b="1" spc="1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39399" y="3723249"/>
            <a:ext cx="3976134" cy="52071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sr-Cyrl-BA" sz="18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Трака</a:t>
            </a:r>
            <a:r>
              <a:rPr kumimoji="0" lang="sr-Cyrl-BA" sz="1800" b="1" i="0" u="none" strike="noStrike" kern="1200" cap="none" spc="15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брзо покретање</a:t>
            </a: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7958" y="2420729"/>
            <a:ext cx="10078694" cy="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ed Rectangle 13"/>
          <p:cNvSpPr/>
          <p:nvPr/>
        </p:nvSpPr>
        <p:spPr>
          <a:xfrm>
            <a:off x="1165273" y="2346960"/>
            <a:ext cx="579121" cy="4525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856935" y="2403230"/>
            <a:ext cx="7934179" cy="3681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1076894" y="3157484"/>
            <a:ext cx="711539" cy="23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10060440" y="3158664"/>
            <a:ext cx="826426" cy="88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748796" y="3193572"/>
            <a:ext cx="824795" cy="3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9856762" y="2374009"/>
            <a:ext cx="1439595" cy="3691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2287440"/>
            <a:ext cx="1086678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W7</a:t>
            </a: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0" y="5401406"/>
            <a:ext cx="1086678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W10</a:t>
            </a: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908690" y="4868443"/>
            <a:ext cx="841514" cy="6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5718313" y="4941330"/>
            <a:ext cx="841514" cy="6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V="1">
            <a:off x="10012018" y="4949688"/>
            <a:ext cx="841514" cy="6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Cap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59" y="5427351"/>
            <a:ext cx="10080000" cy="368958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1057526" y="5392685"/>
            <a:ext cx="470184" cy="4525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681788" y="5435309"/>
            <a:ext cx="7934179" cy="3681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730855" y="5419734"/>
            <a:ext cx="1526834" cy="3691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4" grpId="0" animBg="1"/>
      <p:bldP spid="15" grpId="0" animBg="1"/>
      <p:bldP spid="21" grpId="0" animBg="1"/>
      <p:bldP spid="23" grpId="0"/>
      <p:bldP spid="20" grpId="0" animBg="1"/>
      <p:bldP spid="25" grpId="0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350407"/>
            <a:ext cx="6172412" cy="634332"/>
          </a:xfrm>
        </p:spPr>
        <p:txBody>
          <a:bodyPr>
            <a:noAutofit/>
          </a:bodyPr>
          <a:lstStyle/>
          <a:p>
            <a:r>
              <a:rPr lang="sr-Cyrl-BA" sz="2000" dirty="0" smtClean="0"/>
              <a:t>ИКОНЕ РАДНЕ ПОВРШИНЕ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6696" y="652861"/>
            <a:ext cx="4302907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r-Cyrl-BA" sz="2000" b="1" spc="150" dirty="0" smtClean="0"/>
              <a:t>Системске иконе радне површине</a:t>
            </a:r>
            <a:endParaRPr kumimoji="0" lang="sr-Cyrl-BA" sz="2000" b="1" i="0" u="none" strike="noStrike" kern="1200" cap="none" spc="15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r-Cyrl-BA" sz="2000" b="1" spc="150" dirty="0" smtClean="0"/>
              <a:t>Иконе фасцикли</a:t>
            </a:r>
            <a:endParaRPr lang="sr-Cyrl-BA" sz="2000" b="1" spc="150" baseline="0" dirty="0" smtClean="0"/>
          </a:p>
          <a:p>
            <a:pPr marL="457200" marR="0" lvl="0" indent="-4572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Cyrl-BA" sz="2000" b="1" i="0" u="none" strike="noStrike" kern="1200" cap="none" spc="15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Иконе датотека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r-Cyrl-BA" sz="2000" b="1" spc="150" dirty="0" smtClean="0"/>
              <a:t>Иконе пречица програма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Cyrl-BA" sz="2000" b="1" i="0" u="none" strike="noStrike" kern="1200" cap="none" spc="15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Остале иконе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 r="66444"/>
          <a:stretch>
            <a:fillRect/>
          </a:stretch>
        </p:blipFill>
        <p:spPr bwMode="auto">
          <a:xfrm>
            <a:off x="6400800" y="-2684"/>
            <a:ext cx="4107765" cy="686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6372665" y="-1"/>
            <a:ext cx="703384" cy="17021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384387" y="3683390"/>
            <a:ext cx="1352843" cy="18452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085428" y="2738510"/>
            <a:ext cx="1327052" cy="8768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720818" y="1826455"/>
            <a:ext cx="1423181" cy="8042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763022" y="3683390"/>
            <a:ext cx="703384" cy="10292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588" y="738000"/>
            <a:ext cx="1088531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979" y="738000"/>
            <a:ext cx="1088531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931" y="738000"/>
            <a:ext cx="1088531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080" y="738000"/>
            <a:ext cx="1088531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61734" y="120579"/>
            <a:ext cx="6124470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ПОСТУПАК САКРИВАЊА ИКОНА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061734" y="120579"/>
            <a:ext cx="6124470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ПРОМЈЕНА ВЕЛИЧИНЕ ИКОНА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708" y="738000"/>
            <a:ext cx="1088531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165" y="738000"/>
            <a:ext cx="1088531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166" y="738000"/>
            <a:ext cx="1088531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061734" y="120579"/>
            <a:ext cx="6124470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РАСПОРЕД ИКОНА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41206" t="13510" r="21384" b="38798"/>
          <a:stretch>
            <a:fillRect/>
          </a:stretch>
        </p:blipFill>
        <p:spPr bwMode="auto">
          <a:xfrm>
            <a:off x="1730325" y="801856"/>
            <a:ext cx="7948814" cy="569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6243711" y="1699846"/>
            <a:ext cx="2464191" cy="13528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061734" y="120579"/>
            <a:ext cx="6124470" cy="5207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lang="sr-Cyrl-BA" sz="24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КРЕИРАЊЕ ПРЕЧИЦА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20242" r="49027"/>
          <a:stretch>
            <a:fillRect/>
          </a:stretch>
        </p:blipFill>
        <p:spPr bwMode="auto">
          <a:xfrm>
            <a:off x="2646355" y="730276"/>
            <a:ext cx="6935373" cy="610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531909" y="4811150"/>
            <a:ext cx="2464191" cy="2813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1444" t="18502" r="21576" b="18765"/>
          <a:stretch>
            <a:fillRect/>
          </a:stretch>
        </p:blipFill>
        <p:spPr bwMode="auto">
          <a:xfrm>
            <a:off x="8322364" y="5115339"/>
            <a:ext cx="1232452" cy="128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2677959" y="3008956"/>
            <a:ext cx="984738" cy="3259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972450" y="3488074"/>
            <a:ext cx="2464191" cy="2813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ShojiVTI">
  <a:themeElements>
    <a:clrScheme name="AnalogousFromLightSeed_2SEEDS">
      <a:dk1>
        <a:srgbClr val="000000"/>
      </a:dk1>
      <a:lt1>
        <a:srgbClr val="FFFFFF"/>
      </a:lt1>
      <a:dk2>
        <a:srgbClr val="222F3D"/>
      </a:dk2>
      <a:lt2>
        <a:srgbClr val="E2E3E8"/>
      </a:lt2>
      <a:accent1>
        <a:srgbClr val="B6A03C"/>
      </a:accent1>
      <a:accent2>
        <a:srgbClr val="EA8945"/>
      </a:accent2>
      <a:accent3>
        <a:srgbClr val="93A94E"/>
      </a:accent3>
      <a:accent4>
        <a:srgbClr val="41AAE9"/>
      </a:accent4>
      <a:accent5>
        <a:srgbClr val="6E89EE"/>
      </a:accent5>
      <a:accent6>
        <a:srgbClr val="6E4EEB"/>
      </a:accent6>
      <a:hlink>
        <a:srgbClr val="6975AE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215</Words>
  <Application>Microsoft Office PowerPoint</Application>
  <PresentationFormat>Custom</PresentationFormat>
  <Paragraphs>67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ShojiVTI</vt:lpstr>
      <vt:lpstr>ОсНОВНИ ДИЈЕЛОВИ РАДНОГ ЕКРАНА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ПРОЗОРИ И РАД СА ПРОЗОРИМА</vt:lpstr>
      <vt:lpstr>Slide 12</vt:lpstr>
      <vt:lpstr>Slide 13</vt:lpstr>
      <vt:lpstr>ВЈЕЖБЕ ЗА САМОСТАЛАН РАД</vt:lpstr>
      <vt:lpstr>ХВАЛА НА ПАЖЊИ!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Aleksandra Stankovic</cp:lastModifiedBy>
  <cp:revision>70</cp:revision>
  <dcterms:created xsi:type="dcterms:W3CDTF">2020-11-03T21:24:24Z</dcterms:created>
  <dcterms:modified xsi:type="dcterms:W3CDTF">2020-11-10T09:29:49Z</dcterms:modified>
</cp:coreProperties>
</file>