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9" r:id="rId5"/>
    <p:sldId id="270" r:id="rId6"/>
    <p:sldId id="265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Umereni stil 1 – Naglašav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Umereni stil 1 – Naglašav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Umereni stil 4 – Naglašav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Umereni stil 4 – Naglašav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B7363-8979-4743-BFDD-27BD1B258DB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1361-C2C0-4DAC-AE5D-6A108EA720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4D56860C-51AD-4725-B5E7-87D11F420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31D80783-FA29-4A89-8EEE-30174455E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F801E13-F666-448C-AB06-0547BFD45F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50B3E189-D1C5-4EB9-8828-DDE8B1EA4474}"/>
              </a:ext>
            </a:extLst>
          </p:cNvPr>
          <p:cNvSpPr txBox="1"/>
          <p:nvPr/>
        </p:nvSpPr>
        <p:spPr>
          <a:xfrm>
            <a:off x="4800600" y="3175413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ЛЕКТИРА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49B38EDE-D860-4572-8040-5DA979588B3C}"/>
              </a:ext>
            </a:extLst>
          </p:cNvPr>
          <p:cNvSpPr txBox="1"/>
          <p:nvPr/>
        </p:nvSpPr>
        <p:spPr>
          <a:xfrm>
            <a:off x="4495800" y="2095997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КЊИЖЕВНОСТ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65F3DC50-EA61-4CC4-92BF-A997FC0FCA51}"/>
              </a:ext>
            </a:extLst>
          </p:cNvPr>
          <p:cNvSpPr txBox="1"/>
          <p:nvPr/>
        </p:nvSpPr>
        <p:spPr>
          <a:xfrm>
            <a:off x="2971800" y="2078783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kvir za tekst 6">
            <a:extLst>
              <a:ext uri="{FF2B5EF4-FFF2-40B4-BE49-F238E27FC236}">
                <a16:creationId xmlns:a16="http://schemas.microsoft.com/office/drawing/2014/main" id="{9280B4A6-553E-4E2B-BB98-F3D6CC95EDCC}"/>
              </a:ext>
            </a:extLst>
          </p:cNvPr>
          <p:cNvSpPr txBox="1"/>
          <p:nvPr/>
        </p:nvSpPr>
        <p:spPr>
          <a:xfrm>
            <a:off x="83458" y="2944100"/>
            <a:ext cx="483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ПОДЈЕЛА</a:t>
            </a:r>
          </a:p>
          <a:p>
            <a:r>
              <a:rPr lang="sr-Cyrl-R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КЊИЖЕВНОСТИ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9515D0E4-B106-4E7E-AF1D-83D51E220447}"/>
              </a:ext>
            </a:extLst>
          </p:cNvPr>
          <p:cNvSpPr txBox="1"/>
          <p:nvPr/>
        </p:nvSpPr>
        <p:spPr>
          <a:xfrm>
            <a:off x="6607629" y="154687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Народна књижевност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9D4DEAD5-4434-410E-8ED0-734A20E0BDE8}"/>
              </a:ext>
            </a:extLst>
          </p:cNvPr>
          <p:cNvSpPr txBox="1"/>
          <p:nvPr/>
        </p:nvSpPr>
        <p:spPr>
          <a:xfrm>
            <a:off x="6781800" y="914343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sr-Latn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Ауторска књижевност</a:t>
            </a:r>
            <a:endParaRPr lang="en-US" dirty="0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8C1247B0-458C-4E33-AE65-482F9DED01A3}"/>
              </a:ext>
            </a:extLst>
          </p:cNvPr>
          <p:cNvSpPr txBox="1"/>
          <p:nvPr/>
        </p:nvSpPr>
        <p:spPr>
          <a:xfrm>
            <a:off x="8763000" y="2643983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Поезија</a:t>
            </a:r>
            <a:endParaRPr lang="en-US" dirty="0"/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B859CE91-2C03-4AE0-9C49-6B8EB829DB9E}"/>
              </a:ext>
            </a:extLst>
          </p:cNvPr>
          <p:cNvSpPr txBox="1"/>
          <p:nvPr/>
        </p:nvSpPr>
        <p:spPr>
          <a:xfrm>
            <a:off x="8846458" y="3294364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Проза</a:t>
            </a:r>
            <a:endParaRPr lang="en-US" dirty="0"/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id="{2B0B4DC3-B891-4E24-B98E-092310B18671}"/>
              </a:ext>
            </a:extLst>
          </p:cNvPr>
          <p:cNvSpPr txBox="1"/>
          <p:nvPr/>
        </p:nvSpPr>
        <p:spPr>
          <a:xfrm>
            <a:off x="7380515" y="6056982"/>
            <a:ext cx="2293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Драма</a:t>
            </a:r>
            <a:endParaRPr lang="en-U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19BE17E-7E01-4A32-A9B1-24D97C1D61A0}"/>
              </a:ext>
            </a:extLst>
          </p:cNvPr>
          <p:cNvSpPr txBox="1"/>
          <p:nvPr/>
        </p:nvSpPr>
        <p:spPr>
          <a:xfrm>
            <a:off x="7380515" y="5476095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Епика</a:t>
            </a:r>
            <a:endParaRPr lang="en-U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417B9B74-2BA3-426C-A073-52D411FEADA0}"/>
              </a:ext>
            </a:extLst>
          </p:cNvPr>
          <p:cNvSpPr txBox="1"/>
          <p:nvPr/>
        </p:nvSpPr>
        <p:spPr>
          <a:xfrm>
            <a:off x="7366001" y="4839549"/>
            <a:ext cx="2514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Лирика</a:t>
            </a:r>
            <a:endParaRPr lang="en-US" dirty="0"/>
          </a:p>
        </p:txBody>
      </p:sp>
      <p:cxnSp>
        <p:nvCxnSpPr>
          <p:cNvPr id="25" name="Prava linija spajanja sa strelicom 24">
            <a:extLst>
              <a:ext uri="{FF2B5EF4-FFF2-40B4-BE49-F238E27FC236}">
                <a16:creationId xmlns:a16="http://schemas.microsoft.com/office/drawing/2014/main" id="{7E6A1361-7C24-4550-A392-86FCE40E8E86}"/>
              </a:ext>
            </a:extLst>
          </p:cNvPr>
          <p:cNvCxnSpPr>
            <a:cxnSpLocks/>
          </p:cNvCxnSpPr>
          <p:nvPr/>
        </p:nvCxnSpPr>
        <p:spPr>
          <a:xfrm flipV="1">
            <a:off x="4288971" y="1237508"/>
            <a:ext cx="1896837" cy="11608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a linija spajanja sa strelicom 26">
            <a:extLst>
              <a:ext uri="{FF2B5EF4-FFF2-40B4-BE49-F238E27FC236}">
                <a16:creationId xmlns:a16="http://schemas.microsoft.com/office/drawing/2014/main" id="{30F2B93A-84EC-472D-B517-0BAE4695D59D}"/>
              </a:ext>
            </a:extLst>
          </p:cNvPr>
          <p:cNvCxnSpPr>
            <a:cxnSpLocks/>
          </p:cNvCxnSpPr>
          <p:nvPr/>
        </p:nvCxnSpPr>
        <p:spPr>
          <a:xfrm>
            <a:off x="5486400" y="3556606"/>
            <a:ext cx="2590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rava linija spajanja sa strelicom 27">
            <a:extLst>
              <a:ext uri="{FF2B5EF4-FFF2-40B4-BE49-F238E27FC236}">
                <a16:creationId xmlns:a16="http://schemas.microsoft.com/office/drawing/2014/main" id="{6893D8DC-BDB1-497F-8F19-B8649DDF554E}"/>
              </a:ext>
            </a:extLst>
          </p:cNvPr>
          <p:cNvCxnSpPr>
            <a:cxnSpLocks/>
          </p:cNvCxnSpPr>
          <p:nvPr/>
        </p:nvCxnSpPr>
        <p:spPr>
          <a:xfrm>
            <a:off x="5125358" y="4665691"/>
            <a:ext cx="1808842" cy="1456735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8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kvir za tekst 6">
            <a:extLst>
              <a:ext uri="{FF2B5EF4-FFF2-40B4-BE49-F238E27FC236}">
                <a16:creationId xmlns:a16="http://schemas.microsoft.com/office/drawing/2014/main" id="{9280B4A6-553E-4E2B-BB98-F3D6CC95EDCC}"/>
              </a:ext>
            </a:extLst>
          </p:cNvPr>
          <p:cNvSpPr txBox="1"/>
          <p:nvPr/>
        </p:nvSpPr>
        <p:spPr>
          <a:xfrm>
            <a:off x="3444418" y="29029"/>
            <a:ext cx="464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Дјела</a:t>
            </a:r>
            <a:r>
              <a:rPr lang="sr-Cyrl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која читамо: </a:t>
            </a: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9515D0E4-B106-4E7E-AF1D-83D51E220447}"/>
              </a:ext>
            </a:extLst>
          </p:cNvPr>
          <p:cNvSpPr txBox="1"/>
          <p:nvPr/>
        </p:nvSpPr>
        <p:spPr>
          <a:xfrm>
            <a:off x="243114" y="805072"/>
            <a:ext cx="930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 Радовић: „Капетан Џон </a:t>
            </a:r>
            <a:r>
              <a:rPr lang="sr-Cyrl-R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Пиплфокс</a:t>
            </a:r>
            <a:r>
              <a:rPr lang="sr-Cyrl-R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9D4DEAD5-4434-410E-8ED0-734A20E0BDE8}"/>
              </a:ext>
            </a:extLst>
          </p:cNvPr>
          <p:cNvSpPr txBox="1"/>
          <p:nvPr/>
        </p:nvSpPr>
        <p:spPr>
          <a:xfrm>
            <a:off x="248554" y="1319194"/>
            <a:ext cx="8285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Рене </a:t>
            </a:r>
            <a:r>
              <a:rPr kumimoji="0" lang="sr-Cyrl-R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Гијо</a:t>
            </a:r>
            <a:r>
              <a:rPr kumimoji="0" lang="sr-Cyrl-R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„Бела Грива“</a:t>
            </a:r>
            <a:endParaRPr lang="en-US" dirty="0"/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8C1247B0-458C-4E33-AE65-482F9DED01A3}"/>
              </a:ext>
            </a:extLst>
          </p:cNvPr>
          <p:cNvSpPr txBox="1"/>
          <p:nvPr/>
        </p:nvSpPr>
        <p:spPr>
          <a:xfrm>
            <a:off x="243114" y="1904887"/>
            <a:ext cx="8612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Луис Керол: „Алиса у земљи чуда“ </a:t>
            </a:r>
            <a:endParaRPr lang="en-US" dirty="0"/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id="{B859CE91-2C03-4AE0-9C49-6B8EB829DB9E}"/>
              </a:ext>
            </a:extLst>
          </p:cNvPr>
          <p:cNvSpPr txBox="1"/>
          <p:nvPr/>
        </p:nvSpPr>
        <p:spPr>
          <a:xfrm>
            <a:off x="243114" y="2551218"/>
            <a:ext cx="12101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Б. </a:t>
            </a:r>
            <a:r>
              <a:rPr lang="sr-Cyrl-RS" sz="3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Мажуранић : „</a:t>
            </a: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Чудновате згоде шегрта </a:t>
            </a:r>
            <a:r>
              <a:rPr lang="sr-Cyrl-R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Хлапића</a:t>
            </a: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dirty="0"/>
          </a:p>
        </p:txBody>
      </p:sp>
      <p:sp>
        <p:nvSpPr>
          <p:cNvPr id="19" name="Okvir za tekst 18">
            <a:extLst>
              <a:ext uri="{FF2B5EF4-FFF2-40B4-BE49-F238E27FC236}">
                <a16:creationId xmlns:a16="http://schemas.microsoft.com/office/drawing/2014/main" id="{F19BE17E-7E01-4A32-A9B1-24D97C1D61A0}"/>
              </a:ext>
            </a:extLst>
          </p:cNvPr>
          <p:cNvSpPr txBox="1"/>
          <p:nvPr/>
        </p:nvSpPr>
        <p:spPr>
          <a:xfrm>
            <a:off x="243114" y="3793215"/>
            <a:ext cx="1108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„Избор из поезије и прозе за </a:t>
            </a:r>
            <a:r>
              <a:rPr lang="sr-Cyrl-R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дјецу</a:t>
            </a: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савремених  писаца из Републике Српске“</a:t>
            </a:r>
            <a:endParaRPr lang="en-US" dirty="0"/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id="{417B9B74-2BA3-426C-A073-52D411FEADA0}"/>
              </a:ext>
            </a:extLst>
          </p:cNvPr>
          <p:cNvSpPr txBox="1"/>
          <p:nvPr/>
        </p:nvSpPr>
        <p:spPr>
          <a:xfrm>
            <a:off x="243114" y="3162311"/>
            <a:ext cx="7402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„Српске народне бајке“</a:t>
            </a:r>
            <a:endParaRPr lang="en-US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D35D00D-664F-4DD2-9104-6DF86401EEFD}"/>
              </a:ext>
            </a:extLst>
          </p:cNvPr>
          <p:cNvSpPr txBox="1"/>
          <p:nvPr/>
        </p:nvSpPr>
        <p:spPr>
          <a:xfrm>
            <a:off x="1318986" y="4943792"/>
            <a:ext cx="108730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Станко Ракита, Душко Трифуновић, Ђуро Дамјановић,</a:t>
            </a:r>
          </a:p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Рајко Петров Ного, Зоран Костић, Боро Капетановић,</a:t>
            </a:r>
          </a:p>
          <a:p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Предраг </a:t>
            </a:r>
            <a:r>
              <a:rPr lang="sr-Cyrl-R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Бјелошевић</a:t>
            </a:r>
            <a:r>
              <a:rPr lang="sr-Cyrl-R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Ђорђо </a:t>
            </a:r>
            <a:r>
              <a:rPr lang="sr-Cyrl-R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Сладоје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9" grpId="0"/>
      <p:bldP spid="2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38FA066-24E1-4849-B7B8-AECD08308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9622"/>
            <a:ext cx="3639684" cy="509555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5B444F5-EE6D-4F13-8874-9CEC486B7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98" y="1143000"/>
            <a:ext cx="3639683" cy="53412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AC16E87-51A0-46C1-98A0-8FC120C96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596" y="377055"/>
            <a:ext cx="3341688" cy="52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9056D5F-BF42-480A-B29C-BC9FDC2E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26" y="1181260"/>
            <a:ext cx="3799117" cy="53297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118E08F-2560-4C47-8A64-2C547B51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600200"/>
            <a:ext cx="3651659" cy="504164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C5CC94F-B73A-48F8-93E0-8374325BC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989" y="457200"/>
            <a:ext cx="3814022" cy="4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1D76847-B47F-4CCC-B618-ACB2D9111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275391"/>
              </p:ext>
            </p:extLst>
          </p:nvPr>
        </p:nvGraphicFramePr>
        <p:xfrm>
          <a:off x="0" y="0"/>
          <a:ext cx="8229600" cy="685799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Назив књиге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Име писца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Подаци о писцу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Главни лик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Особине главног лика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Споредни ликови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Опиши омиљеног</a:t>
                      </a:r>
                      <a:r>
                        <a:rPr lang="sr-Cyrl-R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споредног лика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Мјесто радње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Вријеме радње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Тема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Идеја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Кратак садржај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Илустрација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0A76FFA1-0C5B-4CD4-81A1-291EC7F36106}"/>
              </a:ext>
            </a:extLst>
          </p:cNvPr>
          <p:cNvSpPr/>
          <p:nvPr/>
        </p:nvSpPr>
        <p:spPr>
          <a:xfrm>
            <a:off x="8991600" y="2819400"/>
            <a:ext cx="2514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sr-Cyrl-R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ПРОЗА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1D76847-B47F-4CCC-B618-ACB2D9111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526997"/>
              </p:ext>
            </p:extLst>
          </p:nvPr>
        </p:nvGraphicFramePr>
        <p:xfrm>
          <a:off x="0" y="0"/>
          <a:ext cx="8229600" cy="68579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Назив књиге ( Назив збирке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пјесама</a:t>
                      </a:r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Име писца/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пјесника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Основни подаци о писцу/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пјеснику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Најљепше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пјесме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Омиљена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пјесма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Основни мотив у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пјесми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Најљепши стих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Основно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осјећање</a:t>
                      </a:r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пјесми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Број строфа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Стихови који се римују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sr-Cyrl-R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Пјесничке</a:t>
                      </a:r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слике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Илустрација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7538">
                <a:tc>
                  <a:txBody>
                    <a:bodyPr/>
                    <a:lstStyle/>
                    <a:p>
                      <a:pPr algn="l"/>
                      <a:r>
                        <a:rPr lang="sr-Cyrl-R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0A76FFA1-0C5B-4CD4-81A1-291EC7F36106}"/>
              </a:ext>
            </a:extLst>
          </p:cNvPr>
          <p:cNvSpPr/>
          <p:nvPr/>
        </p:nvSpPr>
        <p:spPr>
          <a:xfrm>
            <a:off x="8915400" y="2667000"/>
            <a:ext cx="25908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sr-Cyrl-R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ПОЕЗИЈА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2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F7F9F59F-35BD-495C-BE74-27F7C302C6F5}"/>
              </a:ext>
            </a:extLst>
          </p:cNvPr>
          <p:cNvSpPr txBox="1"/>
          <p:nvPr/>
        </p:nvSpPr>
        <p:spPr>
          <a:xfrm>
            <a:off x="2971800" y="42174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оне који желе више! </a:t>
            </a: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01B3A01A-F7E5-43D4-932D-28C559475B17}"/>
              </a:ext>
            </a:extLst>
          </p:cNvPr>
          <p:cNvSpPr txBox="1"/>
          <p:nvPr/>
        </p:nvSpPr>
        <p:spPr>
          <a:xfrm>
            <a:off x="457200" y="1600200"/>
            <a:ext cx="105918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Зашто књига носи наслов...?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Ова књига је: а) роман;                    б) збирка </a:t>
            </a:r>
            <a:r>
              <a:rPr kumimoji="0" lang="sr-Cyrl-R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пјесама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в) радио драма;          г) бајка.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Да ли је ово тужан или шаљив текст?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Роман: Направи план препричавања.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Препричавање најинтересантнијег </a:t>
            </a:r>
            <a:r>
              <a:rPr kumimoji="0" lang="sr-Cyrl-R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дијела</a:t>
            </a: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књиге</a:t>
            </a:r>
          </a:p>
        </p:txBody>
      </p:sp>
    </p:spTree>
    <p:extLst>
      <p:ext uri="{BB962C8B-B14F-4D97-AF65-F5344CB8AC3E}">
        <p14:creationId xmlns:p14="http://schemas.microsoft.com/office/powerpoint/2010/main" val="134854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3253EFE3-D5AC-4FC7-A99A-45098DD8E88C}"/>
              </a:ext>
            </a:extLst>
          </p:cNvPr>
          <p:cNvSpPr txBox="1"/>
          <p:nvPr/>
        </p:nvSpPr>
        <p:spPr>
          <a:xfrm>
            <a:off x="3048000" y="3810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КЊИГА ЈЕ  НАЈБОЉИ ДРУГ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CFAA5F-25C4-415F-8060-A81F9F1F3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190625"/>
            <a:ext cx="8458199" cy="5286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id="{54D5FCB4-816B-4557-AEEF-7F1E67C4ADD5}"/>
              </a:ext>
            </a:extLst>
          </p:cNvPr>
          <p:cNvSpPr/>
          <p:nvPr/>
        </p:nvSpPr>
        <p:spPr>
          <a:xfrm>
            <a:off x="5410200" y="5334000"/>
            <a:ext cx="4571999" cy="990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 књиге, а да </a:t>
            </a:r>
            <a:r>
              <a:rPr lang="sr-Cyrl-RS" sz="24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њој </a:t>
            </a:r>
            <a:r>
              <a:rPr lang="sr-Cyrl-RS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ништа добро да се нађе!</a:t>
            </a:r>
            <a:endParaRPr kumimoji="0" lang="sr-Cyrl-R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5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285</Words>
  <Application>Microsoft Office PowerPoint</Application>
  <PresentationFormat>Široki ekran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Dragana Brkić</cp:lastModifiedBy>
  <cp:revision>32</cp:revision>
  <dcterms:created xsi:type="dcterms:W3CDTF">2020-11-07T15:23:38Z</dcterms:created>
  <dcterms:modified xsi:type="dcterms:W3CDTF">2020-11-07T21:09:34Z</dcterms:modified>
</cp:coreProperties>
</file>