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21"/>
  </p:notesMasterIdLst>
  <p:sldIdLst>
    <p:sldId id="257" r:id="rId2"/>
    <p:sldId id="258" r:id="rId3"/>
    <p:sldId id="259" r:id="rId4"/>
    <p:sldId id="260" r:id="rId5"/>
    <p:sldId id="269" r:id="rId6"/>
    <p:sldId id="270" r:id="rId7"/>
    <p:sldId id="271" r:id="rId8"/>
    <p:sldId id="262" r:id="rId9"/>
    <p:sldId id="263" r:id="rId10"/>
    <p:sldId id="264" r:id="rId11"/>
    <p:sldId id="265" r:id="rId12"/>
    <p:sldId id="266" r:id="rId13"/>
    <p:sldId id="267" r:id="rId14"/>
    <p:sldId id="272" r:id="rId15"/>
    <p:sldId id="274" r:id="rId16"/>
    <p:sldId id="275" r:id="rId17"/>
    <p:sldId id="276" r:id="rId18"/>
    <p:sldId id="277" r:id="rId19"/>
    <p:sldId id="278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2460" autoAdjust="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B2E9A-AD91-4A75-B437-07251D6B35D9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5EF845-718F-4A36-8C16-462B92C7F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66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EF845-718F-4A36-8C16-462B92C7F85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15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403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485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517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964312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0111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11/7/2020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509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11/7/2020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1400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8584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602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56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185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105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09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11/7/2020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161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11/7/2020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719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11/7/2020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467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896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1692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95600" y="3886200"/>
            <a:ext cx="6400800" cy="1752600"/>
          </a:xfrm>
        </p:spPr>
        <p:txBody>
          <a:bodyPr/>
          <a:lstStyle/>
          <a:p>
            <a:endParaRPr lang="sr-Cyrl-CS" altLang="en-US" sz="3200"/>
          </a:p>
          <a:p>
            <a:endParaRPr lang="en-US" altLang="en-US" sz="320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363" y="4346160"/>
            <a:ext cx="3322637" cy="223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25250"/>
            <a:ext cx="2916238" cy="206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5214902"/>
            <a:ext cx="2089150" cy="142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260350"/>
            <a:ext cx="2601912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63" y="2361028"/>
            <a:ext cx="6156325" cy="247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09082" y="5178931"/>
            <a:ext cx="58872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ГРАДОВИ РЕПУБЛИКЕ СРПСКЕ</a:t>
            </a:r>
            <a:endParaRPr 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6" descr="Nesagoriva Bosna u vječitoj vatri – Šeher Banja Luk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Nesagoriva Bosna u vječitoj vatri – Šeher Banja Luk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629" y="188624"/>
            <a:ext cx="3571298" cy="236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2997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Cyrl-CS" altLang="en-US" sz="4000"/>
              <a:t/>
            </a:r>
            <a:br>
              <a:rPr lang="sr-Cyrl-CS" altLang="en-US" sz="4000"/>
            </a:br>
            <a:endParaRPr lang="en-US" altLang="en-US" sz="4000"/>
          </a:p>
        </p:txBody>
      </p:sp>
      <p:pic>
        <p:nvPicPr>
          <p:cNvPr id="174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19" y="734291"/>
            <a:ext cx="9407236" cy="5514109"/>
          </a:xfrm>
        </p:spPr>
      </p:pic>
    </p:spTree>
    <p:extLst>
      <p:ext uri="{BB962C8B-B14F-4D97-AF65-F5344CB8AC3E}">
        <p14:creationId xmlns:p14="http://schemas.microsoft.com/office/powerpoint/2010/main" val="101077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92032" y="0"/>
            <a:ext cx="8534400" cy="1507067"/>
          </a:xfrm>
        </p:spPr>
        <p:txBody>
          <a:bodyPr/>
          <a:lstStyle/>
          <a:p>
            <a:pPr algn="ctr"/>
            <a:r>
              <a:rPr lang="sr-Cyrl-C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Добој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666098" y="893618"/>
            <a:ext cx="10150043" cy="3615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CS" altLang="en-US" sz="2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Добој</a:t>
            </a:r>
            <a:r>
              <a:rPr lang="sr-Cyrl-C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је смјештен </a:t>
            </a:r>
            <a:r>
              <a:rPr lang="ru-RU" alt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лијевој обали ријеке </a:t>
            </a:r>
            <a:r>
              <a:rPr lang="ru-RU" alt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Босне </a:t>
            </a:r>
            <a:r>
              <a:rPr lang="ru-RU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између ушћа </a:t>
            </a:r>
            <a:r>
              <a:rPr lang="ru-RU" alt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ријека Усоре и Спрече.У </a:t>
            </a:r>
            <a:r>
              <a:rPr lang="ru-RU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Добоју се налази највећи </a:t>
            </a:r>
            <a:r>
              <a:rPr lang="ru-RU" alt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жељезнички чвор у </a:t>
            </a:r>
            <a:r>
              <a:rPr lang="ru-RU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Републици Српској </a:t>
            </a:r>
            <a:r>
              <a:rPr lang="ru-RU" alt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сједиште </a:t>
            </a:r>
            <a:r>
              <a:rPr lang="ru-RU" alt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Жељезница Републике Српске. Центар је дијела Посавине и Озрена и има веома повољан положај.</a:t>
            </a:r>
            <a:endParaRPr lang="en-US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104" y="2870200"/>
            <a:ext cx="4865272" cy="3869012"/>
          </a:xfrm>
          <a:prstGeom prst="rect">
            <a:avLst/>
          </a:prstGeom>
        </p:spPr>
      </p:pic>
      <p:sp>
        <p:nvSpPr>
          <p:cNvPr id="2" name="Up Arrow 1"/>
          <p:cNvSpPr/>
          <p:nvPr/>
        </p:nvSpPr>
        <p:spPr>
          <a:xfrm>
            <a:off x="5741120" y="3912370"/>
            <a:ext cx="174772" cy="431030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90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7171" grpId="0" build="p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42" y="512618"/>
            <a:ext cx="11251768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258698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Cyrl-CS" altLang="en-US" sz="4000"/>
              <a:t/>
            </a:r>
            <a:br>
              <a:rPr lang="sr-Cyrl-CS" altLang="en-US" sz="4000"/>
            </a:br>
            <a:endParaRPr lang="en-US" altLang="en-US" sz="400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3" y="775855"/>
            <a:ext cx="10016836" cy="5597236"/>
          </a:xfrm>
        </p:spPr>
      </p:pic>
    </p:spTree>
    <p:extLst>
      <p:ext uri="{BB962C8B-B14F-4D97-AF65-F5344CB8AC3E}">
        <p14:creationId xmlns:p14="http://schemas.microsoft.com/office/powerpoint/2010/main" val="291152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43194" y="0"/>
            <a:ext cx="8534400" cy="1507067"/>
          </a:xfrm>
        </p:spPr>
        <p:txBody>
          <a:bodyPr/>
          <a:lstStyle/>
          <a:p>
            <a:pPr algn="ctr"/>
            <a:r>
              <a:rPr lang="sr-Cyrl-C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Зворник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933593" y="907473"/>
            <a:ext cx="10288589" cy="39139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CS" altLang="en-US" sz="2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Зворник</a:t>
            </a:r>
            <a:r>
              <a:rPr lang="sr-Cyrl-C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лежи на источним обронцима </a:t>
            </a:r>
            <a:r>
              <a:rPr lang="ru-RU" alt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Мајевице, на надморској висини од 146 метара. Има </a:t>
            </a:r>
            <a:r>
              <a:rPr lang="ru-RU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повољан </a:t>
            </a:r>
            <a:r>
              <a:rPr lang="ru-RU" alt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географски </a:t>
            </a:r>
            <a:r>
              <a:rPr lang="ru-RU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положај јер се у њему укрштају важни путеви према </a:t>
            </a:r>
            <a:r>
              <a:rPr lang="ru-RU" alt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Сарајеву, Београду, Новом Саду, Бијељини </a:t>
            </a:r>
            <a:r>
              <a:rPr lang="ru-RU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alt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Тузли. </a:t>
            </a:r>
            <a:r>
              <a:rPr lang="ru-RU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Туристи </a:t>
            </a:r>
            <a:r>
              <a:rPr lang="ru-RU" alt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Зворнику могу видјети ријеку Дрину и </a:t>
            </a:r>
            <a:r>
              <a:rPr lang="ru-RU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Зворничко </a:t>
            </a:r>
            <a:r>
              <a:rPr lang="ru-RU" alt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језеро.</a:t>
            </a:r>
            <a:endParaRPr lang="en-US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358" y="2828636"/>
            <a:ext cx="4865272" cy="3869012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6539345" y="4100945"/>
            <a:ext cx="346364" cy="13854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84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14339" grpId="0" build="p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Cyrl-CS" altLang="en-US" sz="4000"/>
              <a:t/>
            </a:r>
            <a:br>
              <a:rPr lang="sr-Cyrl-CS" altLang="en-US" sz="4000"/>
            </a:br>
            <a:endParaRPr lang="en-US" altLang="en-US" sz="4000"/>
          </a:p>
        </p:txBody>
      </p:sp>
      <p:pic>
        <p:nvPicPr>
          <p:cNvPr id="1945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19" y="651164"/>
            <a:ext cx="9628908" cy="5805053"/>
          </a:xfrm>
        </p:spPr>
      </p:pic>
    </p:spTree>
    <p:extLst>
      <p:ext uri="{BB962C8B-B14F-4D97-AF65-F5344CB8AC3E}">
        <p14:creationId xmlns:p14="http://schemas.microsoft.com/office/powerpoint/2010/main" val="215589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3885" y="0"/>
            <a:ext cx="8534400" cy="1507067"/>
          </a:xfrm>
        </p:spPr>
        <p:txBody>
          <a:bodyPr/>
          <a:lstStyle/>
          <a:p>
            <a:r>
              <a:rPr lang="ru-RU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Требиње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730034" y="753533"/>
            <a:ext cx="9845242" cy="3615267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ru-RU" altLang="en-US" sz="2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Требиње</a:t>
            </a:r>
            <a:r>
              <a:rPr lang="ru-RU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 налази </a:t>
            </a:r>
            <a:r>
              <a:rPr lang="ru-RU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самом југу </a:t>
            </a:r>
            <a:r>
              <a:rPr lang="ru-RU" alt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Републике Српске, </a:t>
            </a:r>
            <a:r>
              <a:rPr lang="ru-RU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географском подручју </a:t>
            </a:r>
            <a:r>
              <a:rPr lang="ru-RU" alt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Херцеговине. Смјештен </a:t>
            </a:r>
            <a:r>
              <a:rPr lang="ru-RU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је испод планине </a:t>
            </a:r>
            <a:r>
              <a:rPr lang="ru-RU" alt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Леотар, </a:t>
            </a:r>
            <a:r>
              <a:rPr lang="ru-RU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ободу Требињског поља. Кроз град протиче ријека </a:t>
            </a:r>
            <a:r>
              <a:rPr lang="ru-RU" alt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Требишњица. </a:t>
            </a:r>
            <a:r>
              <a:rPr lang="ru-RU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 мора је удаљено око 25 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ru-RU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путем до </a:t>
            </a:r>
            <a:r>
              <a:rPr lang="ru-RU" alt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Дубровника, </a:t>
            </a:r>
            <a:r>
              <a:rPr lang="ru-RU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око 40 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ru-RU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путем до </a:t>
            </a:r>
            <a:r>
              <a:rPr lang="ru-RU" alt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Херцег Новог. </a:t>
            </a:r>
            <a:r>
              <a:rPr lang="ru-RU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Требиње се каже да је град сунца и </a:t>
            </a:r>
            <a:r>
              <a:rPr lang="ru-RU" alt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платана. </a:t>
            </a:r>
            <a:endParaRPr lang="en-US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216" y="2800927"/>
            <a:ext cx="4865272" cy="3869012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5652655" y="6317673"/>
            <a:ext cx="374072" cy="20781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764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/>
      <p:bldP spid="26627" grpId="0" build="p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Cyrl-CS" altLang="en-US" sz="4000"/>
              <a:t/>
            </a:r>
            <a:br>
              <a:rPr lang="sr-Cyrl-CS" altLang="en-US" sz="4000"/>
            </a:br>
            <a:endParaRPr lang="en-US" altLang="en-US" sz="4000"/>
          </a:p>
        </p:txBody>
      </p:sp>
      <p:pic>
        <p:nvPicPr>
          <p:cNvPr id="276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55" y="452718"/>
            <a:ext cx="10474036" cy="6058918"/>
          </a:xfrm>
        </p:spPr>
      </p:pic>
    </p:spTree>
    <p:extLst>
      <p:ext uri="{BB962C8B-B14F-4D97-AF65-F5344CB8AC3E}">
        <p14:creationId xmlns:p14="http://schemas.microsoft.com/office/powerpoint/2010/main" val="12850190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Cyrl-CS" altLang="en-US" sz="4000"/>
              <a:t/>
            </a:r>
            <a:br>
              <a:rPr lang="sr-Cyrl-CS" altLang="en-US" sz="4000"/>
            </a:br>
            <a:endParaRPr lang="en-US" altLang="en-US" sz="4000"/>
          </a:p>
        </p:txBody>
      </p:sp>
      <p:pic>
        <p:nvPicPr>
          <p:cNvPr id="307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83" y="452718"/>
            <a:ext cx="10118871" cy="5934227"/>
          </a:xfrm>
        </p:spPr>
      </p:pic>
    </p:spTree>
    <p:extLst>
      <p:ext uri="{BB962C8B-B14F-4D97-AF65-F5344CB8AC3E}">
        <p14:creationId xmlns:p14="http://schemas.microsoft.com/office/powerpoint/2010/main" val="10253219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5484" y="-611909"/>
            <a:ext cx="8534401" cy="2281600"/>
          </a:xfrm>
        </p:spPr>
        <p:txBody>
          <a:bodyPr/>
          <a:lstStyle/>
          <a:p>
            <a:pPr algn="ctr"/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Задатак за самосталан рад: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91" y="2836588"/>
            <a:ext cx="4865272" cy="3869012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>
            <a:off x="4184073" y="4625621"/>
            <a:ext cx="138545" cy="29094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Istočno Sarajevo – od ledine do grada - Trebevic.n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245" y="3442413"/>
            <a:ext cx="38862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00545" y="1801091"/>
            <a:ext cx="105571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Проучите и запишите у вашим свескама све о граду </a:t>
            </a:r>
            <a:r>
              <a:rPr lang="sr-Cyrl-RS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Источно Сарајево</a:t>
            </a:r>
            <a:r>
              <a:rPr lang="en-US" sz="2400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sr-Cyrl-R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затим га илуструјте.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02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3995" y="0"/>
            <a:ext cx="3582987" cy="1461655"/>
          </a:xfrm>
        </p:spPr>
        <p:txBody>
          <a:bodyPr/>
          <a:lstStyle/>
          <a:p>
            <a:r>
              <a:rPr lang="sr-Cyrl-R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Бања Лука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808903" y="990600"/>
            <a:ext cx="10233169" cy="1879600"/>
          </a:xfrm>
        </p:spPr>
        <p:txBody>
          <a:bodyPr>
            <a:normAutofit/>
          </a:bodyPr>
          <a:lstStyle/>
          <a:p>
            <a:r>
              <a:rPr lang="sr-Cyrl-RS" sz="24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Бања Лука </a:t>
            </a:r>
            <a:r>
              <a:rPr lang="sr-Cyrl-R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је највећи град у Републици Српској. Смјештена је на обалама Врбаса и чини центар Крајине. У њој постоје бројне школе, универзитети, позориште, радио и телевизија и бројне друге знаменитости. Бања Лука врши све улоге главног града Републике Српске.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179" y="2870200"/>
            <a:ext cx="4865272" cy="3869012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>
            <a:off x="4862946" y="3236834"/>
            <a:ext cx="221672" cy="31865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66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Šta vidjeti u Banjaluci – 18 stvari koje morate doživjeti | Furaj.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083" y="225138"/>
            <a:ext cx="97536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47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op 10 things to do in Banja Luka (2018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018" y="637309"/>
            <a:ext cx="9130146" cy="553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39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3782291" y="0"/>
            <a:ext cx="8229600" cy="1143000"/>
          </a:xfrm>
        </p:spPr>
        <p:txBody>
          <a:bodyPr/>
          <a:lstStyle/>
          <a:p>
            <a:r>
              <a:rPr lang="sr-Cyrl-C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Бијељина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322487" y="859751"/>
            <a:ext cx="10621098" cy="3615267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sr-Cyrl-CS" altLang="en-US" sz="2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Бијељина</a:t>
            </a:r>
            <a:r>
              <a:rPr lang="sr-Cyrl-C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је смјештена у Семберији, и представља раскршће путева за </a:t>
            </a:r>
            <a:r>
              <a:rPr lang="ru-RU" alt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Србију, Хрватску </a:t>
            </a:r>
            <a:r>
              <a:rPr lang="ru-RU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унутрашњост </a:t>
            </a:r>
            <a:r>
              <a:rPr lang="ru-RU" alt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Босне и  Херцеговине. </a:t>
            </a:r>
            <a:r>
              <a:rPr lang="ru-RU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Смјештена </a:t>
            </a:r>
            <a:r>
              <a:rPr lang="ru-RU" alt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је у </a:t>
            </a:r>
            <a:r>
              <a:rPr lang="ru-RU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равној и плодној Семберији, у близини ријека </a:t>
            </a:r>
            <a:r>
              <a:rPr lang="ru-RU" alt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Дрине </a:t>
            </a:r>
            <a:r>
              <a:rPr lang="ru-RU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alt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Саве испод </a:t>
            </a:r>
            <a:r>
              <a:rPr lang="ru-RU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планине </a:t>
            </a:r>
            <a:r>
              <a:rPr lang="ru-RU" alt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Мајевице. Бијељина </a:t>
            </a:r>
            <a:r>
              <a:rPr lang="ru-RU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има једну од најразвијенијих пољопривреда у Републици Српској. </a:t>
            </a:r>
            <a:r>
              <a:rPr lang="ru-RU" alt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Бијељина је други град по величини у Републици Српској.</a:t>
            </a:r>
            <a:endParaRPr lang="en-US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819" y="2767315"/>
            <a:ext cx="4865272" cy="3869012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6948055" y="3297382"/>
            <a:ext cx="207818" cy="277091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630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12291" grpId="0" build="p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72" y="207818"/>
            <a:ext cx="9753600" cy="6497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17372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Cyrl-CS" altLang="en-US" sz="4000"/>
              <a:t/>
            </a:r>
            <a:br>
              <a:rPr lang="sr-Cyrl-CS" altLang="en-US" sz="4000"/>
            </a:br>
            <a:endParaRPr lang="en-US" altLang="en-US" sz="4000"/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291" y="720436"/>
            <a:ext cx="9074727" cy="5583382"/>
          </a:xfrm>
        </p:spPr>
      </p:pic>
    </p:spTree>
    <p:extLst>
      <p:ext uri="{BB962C8B-B14F-4D97-AF65-F5344CB8AC3E}">
        <p14:creationId xmlns:p14="http://schemas.microsoft.com/office/powerpoint/2010/main" val="195938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15485" y="0"/>
            <a:ext cx="8534400" cy="1507067"/>
          </a:xfrm>
        </p:spPr>
        <p:txBody>
          <a:bodyPr/>
          <a:lstStyle/>
          <a:p>
            <a:pPr algn="ctr"/>
            <a:r>
              <a:rPr lang="sr-Cyrl-C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Приједор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866990" y="935181"/>
            <a:ext cx="9831389" cy="3539837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sr-Cyrl-CS" altLang="en-US" sz="2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Приједор</a:t>
            </a:r>
            <a:r>
              <a:rPr lang="sr-Cyrl-C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је </a:t>
            </a:r>
            <a:r>
              <a:rPr lang="sr-Cyrl-RS" alt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поткозарска</a:t>
            </a:r>
            <a:r>
              <a:rPr lang="ru-RU" alt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општина у сјеверозападном </a:t>
            </a:r>
            <a:r>
              <a:rPr lang="ru-RU" alt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дијелу Републике Српске. По </a:t>
            </a:r>
            <a:r>
              <a:rPr lang="ru-RU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броју становника је на </a:t>
            </a:r>
            <a:r>
              <a:rPr lang="ru-RU" alt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трећем </a:t>
            </a:r>
            <a:r>
              <a:rPr lang="ru-RU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мјесту у </a:t>
            </a:r>
            <a:r>
              <a:rPr lang="ru-RU" alt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Републици Српској. </a:t>
            </a:r>
            <a:r>
              <a:rPr lang="ru-RU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Планина </a:t>
            </a:r>
            <a:r>
              <a:rPr lang="ru-RU" alt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Козара </a:t>
            </a:r>
            <a:r>
              <a:rPr lang="ru-RU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већим дијелом улази у састав општине. </a:t>
            </a:r>
            <a:r>
              <a:rPr lang="ru-RU" alt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Кроз њега протиче ријека Сана. Приједор </a:t>
            </a:r>
            <a:r>
              <a:rPr lang="ru-RU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је центар индустријско-пољопривредног </a:t>
            </a:r>
            <a:r>
              <a:rPr lang="ru-RU" alt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региона. </a:t>
            </a:r>
            <a:endParaRPr lang="en-US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049" y="2856345"/>
            <a:ext cx="4865272" cy="3869012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4461163" y="3047999"/>
            <a:ext cx="166254" cy="277091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35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15363" grpId="0" build="p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Cyrl-CS" altLang="en-US" sz="4000"/>
              <a:t/>
            </a:r>
            <a:br>
              <a:rPr lang="sr-Cyrl-CS" altLang="en-US" sz="4000"/>
            </a:br>
            <a:endParaRPr lang="en-US" altLang="en-US" sz="4000"/>
          </a:p>
        </p:txBody>
      </p:sp>
      <p:pic>
        <p:nvPicPr>
          <p:cNvPr id="163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27" y="452718"/>
            <a:ext cx="9684328" cy="5837246"/>
          </a:xfrm>
        </p:spPr>
      </p:pic>
    </p:spTree>
    <p:extLst>
      <p:ext uri="{BB962C8B-B14F-4D97-AF65-F5344CB8AC3E}">
        <p14:creationId xmlns:p14="http://schemas.microsoft.com/office/powerpoint/2010/main" val="21278655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188</TotalTime>
  <Words>331</Words>
  <Application>Microsoft Office PowerPoint</Application>
  <PresentationFormat>Widescreen</PresentationFormat>
  <Paragraphs>23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Century Gothic</vt:lpstr>
      <vt:lpstr>Times New Roman</vt:lpstr>
      <vt:lpstr>Wingdings 3</vt:lpstr>
      <vt:lpstr>Ion</vt:lpstr>
      <vt:lpstr>PowerPoint Presentation</vt:lpstr>
      <vt:lpstr>Бања Лука</vt:lpstr>
      <vt:lpstr>PowerPoint Presentation</vt:lpstr>
      <vt:lpstr>PowerPoint Presentation</vt:lpstr>
      <vt:lpstr>Бијељина</vt:lpstr>
      <vt:lpstr>PowerPoint Presentation</vt:lpstr>
      <vt:lpstr> </vt:lpstr>
      <vt:lpstr>Приједор</vt:lpstr>
      <vt:lpstr> </vt:lpstr>
      <vt:lpstr> </vt:lpstr>
      <vt:lpstr>Добој</vt:lpstr>
      <vt:lpstr>PowerPoint Presentation</vt:lpstr>
      <vt:lpstr> </vt:lpstr>
      <vt:lpstr>Зворник</vt:lpstr>
      <vt:lpstr> </vt:lpstr>
      <vt:lpstr>Требиње</vt:lpstr>
      <vt:lpstr> </vt:lpstr>
      <vt:lpstr> </vt:lpstr>
      <vt:lpstr>Задатак за самосталан рад: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Градови Републике Српске</dc:title>
  <dc:creator>Private</dc:creator>
  <cp:lastModifiedBy>48. Dajana Gluvic</cp:lastModifiedBy>
  <cp:revision>13</cp:revision>
  <dcterms:created xsi:type="dcterms:W3CDTF">2020-11-06T17:46:42Z</dcterms:created>
  <dcterms:modified xsi:type="dcterms:W3CDTF">2020-11-07T10:33:57Z</dcterms:modified>
</cp:coreProperties>
</file>