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4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59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5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75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66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26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96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3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0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6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2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4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4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102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1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1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BA02452-3D1C-4341-857F-8080C52922A8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31286-C085-4BBD-A459-920E3ACA0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41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Cyrl-B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Сабирање троцифреног бро</a:t>
            </a:r>
            <a:r>
              <a:rPr lang="bs-Cyrl-B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ј</a:t>
            </a:r>
            <a:r>
              <a:rPr lang="bs-Cyrl-B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а и десетица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bs-Cyrl-B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6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Cyrl-BA" dirty="0" smtClean="0"/>
              <a:t>Поновимо: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147455"/>
            <a:ext cx="9509270" cy="3754581"/>
          </a:xfrm>
        </p:spPr>
        <p:txBody>
          <a:bodyPr>
            <a:noAutofit/>
          </a:bodyPr>
          <a:lstStyle/>
          <a:p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82+9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491</a:t>
            </a:r>
          </a:p>
          <a:p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24-8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Cyrl-BA" sz="2400" dirty="0" smtClean="0"/>
              <a:t>Троцифрени број и десетице сабирамо на сличан начин као што смо сабирали троцифрен број и јединице, потребно је да добро познајемо сабирање десетица.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2734397" cy="4195763"/>
          </a:xfrm>
        </p:spPr>
        <p:txBody>
          <a:bodyPr>
            <a:normAutofit/>
          </a:bodyPr>
          <a:lstStyle/>
          <a:p>
            <a:r>
              <a:rPr lang="sr-Cyrl-CS" sz="2000" dirty="0"/>
              <a:t>40+20=60                    </a:t>
            </a:r>
            <a:endParaRPr lang="sr-Cyrl-CS" sz="2000" dirty="0" smtClean="0"/>
          </a:p>
          <a:p>
            <a:r>
              <a:rPr lang="sr-Cyrl-CS" sz="2000" dirty="0"/>
              <a:t>4Д + 2Д =6Д               </a:t>
            </a:r>
          </a:p>
          <a:p>
            <a:endParaRPr lang="sr-Cyrl-CS" sz="2000" dirty="0"/>
          </a:p>
          <a:p>
            <a:r>
              <a:rPr lang="sr-Cyrl-CS" sz="2000" dirty="0" smtClean="0"/>
              <a:t>140+20=160</a:t>
            </a:r>
            <a:endParaRPr lang="en-US" sz="2000" dirty="0"/>
          </a:p>
          <a:p>
            <a:r>
              <a:rPr lang="sr-Cyrl-CS" sz="2000" dirty="0" smtClean="0"/>
              <a:t>14Д </a:t>
            </a:r>
            <a:r>
              <a:rPr lang="sr-Cyrl-CS" sz="2000" dirty="0"/>
              <a:t>+ 2Д =</a:t>
            </a:r>
            <a:r>
              <a:rPr lang="sr-Cyrl-CS" sz="2000" dirty="0" smtClean="0"/>
              <a:t>16Д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sr-Cyrl-CS" sz="2000" dirty="0"/>
              <a:t>50+20</a:t>
            </a:r>
            <a:r>
              <a:rPr lang="sr-Cyrl-CS" sz="2000" dirty="0" smtClean="0"/>
              <a:t>= 70   </a:t>
            </a:r>
          </a:p>
          <a:p>
            <a:r>
              <a:rPr lang="sr-Cyrl-CS" sz="2000" dirty="0" smtClean="0"/>
              <a:t>150+20= 170  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3236" y="1853248"/>
            <a:ext cx="7675418" cy="4200245"/>
          </a:xfrm>
        </p:spPr>
        <p:txBody>
          <a:bodyPr>
            <a:normAutofit/>
          </a:bodyPr>
          <a:lstStyle/>
          <a:p>
            <a:r>
              <a:rPr lang="sr-Cyrl-CS" sz="2000" dirty="0"/>
              <a:t>940+60= (900 + 40)+60 = 900+(40+60)= 900 + 100 = </a:t>
            </a:r>
            <a:r>
              <a:rPr lang="sr-Cyrl-CS" sz="2000" dirty="0" smtClean="0"/>
              <a:t>1000</a:t>
            </a:r>
            <a:endParaRPr lang="sr-Cyrl-CS" sz="2200" dirty="0"/>
          </a:p>
          <a:p>
            <a:pPr marL="0" indent="0">
              <a:buNone/>
            </a:pPr>
            <a:endParaRPr lang="en-US" sz="2200" dirty="0"/>
          </a:p>
          <a:p>
            <a:r>
              <a:rPr lang="sr-Cyrl-CS" sz="2200" dirty="0"/>
              <a:t>150+90= </a:t>
            </a:r>
            <a:r>
              <a:rPr lang="sr-Cyrl-CS" sz="2200" dirty="0" smtClean="0"/>
              <a:t>(150+50)+40 = 200 + 40 = 240</a:t>
            </a:r>
          </a:p>
          <a:p>
            <a:pPr marL="0" indent="0">
              <a:buNone/>
            </a:pPr>
            <a:endParaRPr lang="sr-Cyrl-CS" sz="2200" dirty="0" smtClean="0"/>
          </a:p>
          <a:p>
            <a:r>
              <a:rPr lang="sr-Cyrl-CS" sz="2200" dirty="0" smtClean="0"/>
              <a:t>830+30= 800 + (30 +30) = 800 + 60= 860</a:t>
            </a:r>
          </a:p>
          <a:p>
            <a:pPr marL="0" indent="0">
              <a:buNone/>
            </a:pPr>
            <a:endParaRPr lang="sr-Cyrl-CS" sz="2200" dirty="0" smtClean="0"/>
          </a:p>
          <a:p>
            <a:r>
              <a:rPr lang="sr-Cyrl-CS" sz="2200" dirty="0" smtClean="0"/>
              <a:t>530+80= (530 + 70)+10 = 600 + 10 = 610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9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174" y="644237"/>
            <a:ext cx="8825658" cy="616527"/>
          </a:xfrm>
        </p:spPr>
        <p:txBody>
          <a:bodyPr/>
          <a:lstStyle/>
          <a:p>
            <a:pPr algn="ctr"/>
            <a:r>
              <a:rPr lang="bs-Cyrl-BA" sz="4400" dirty="0" smtClean="0"/>
              <a:t>Вјежбамо</a:t>
            </a:r>
            <a:r>
              <a:rPr lang="sr-Latn-RS" sz="4400" dirty="0" smtClean="0"/>
              <a:t>:</a:t>
            </a:r>
            <a:r>
              <a:rPr lang="bs-Cyrl-BA" sz="4400" dirty="0" smtClean="0"/>
              <a:t>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499" y="1413163"/>
            <a:ext cx="10566405" cy="5137761"/>
          </a:xfrm>
        </p:spPr>
        <p:txBody>
          <a:bodyPr>
            <a:normAutofit fontScale="70000" lnSpcReduction="20000"/>
          </a:bodyPr>
          <a:lstStyle/>
          <a:p>
            <a:r>
              <a:rPr lang="sr-Latn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s-Cyrl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Усмено израчунај : </a:t>
            </a:r>
          </a:p>
          <a:p>
            <a:r>
              <a:rPr lang="bs-Cyrl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490 + 30 = </a:t>
            </a:r>
          </a:p>
          <a:p>
            <a:r>
              <a:rPr lang="bs-Cyrl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 + 60 =</a:t>
            </a:r>
          </a:p>
          <a:p>
            <a:r>
              <a:rPr lang="bs-Cyrl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660 + 70 = </a:t>
            </a:r>
            <a:endParaRPr lang="sr-Latn-R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Cyrl-B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Cyrl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Милан је имао 424 сличице. Од друга је добио још 50. Колико их сада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Latn-R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Cyrl-B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424 + 50 = (400 + 24</a:t>
            </a:r>
            <a:r>
              <a:rPr lang="bs-Cyrl-B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+ 50 = 400 + (24 +50) = 400 + 74 = </a:t>
            </a:r>
            <a:r>
              <a:rPr lang="bs-Cyrl-B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474</a:t>
            </a:r>
            <a:endParaRPr lang="sr-Latn-R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algn="l"/>
            <a:r>
              <a:rPr lang="bs-Cyrl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Сада их има 474.  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шуми се налази 732 стабла багрема и 70 стабала храста. Колико је укупно стабала у шуми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Latn-R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algn="l"/>
            <a:r>
              <a:rPr lang="bs-Cyrl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732 + 70 = (700 + 32) +70 = 700 + (32 +70)= 700 + 102 = </a:t>
            </a:r>
            <a:r>
              <a:rPr lang="bs-Cyrl-B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</a:t>
            </a:r>
            <a:endParaRPr lang="sr-Latn-R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algn="l"/>
            <a:r>
              <a:rPr lang="bs-Cyrl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Укупно је 802 стабла</a:t>
            </a:r>
            <a:r>
              <a:rPr lang="bs-Cyrl-BA" sz="2000" dirty="0"/>
              <a:t>.</a:t>
            </a:r>
            <a:endParaRPr lang="en-US" sz="2000" dirty="0"/>
          </a:p>
          <a:p>
            <a:pPr marL="0" lvl="2" algn="l"/>
            <a:endParaRPr lang="sr-Latn-RS" sz="2000" dirty="0" smtClean="0"/>
          </a:p>
          <a:p>
            <a:pPr marL="0" lvl="2" algn="l"/>
            <a:endParaRPr lang="bs-Cyrl-BA" sz="2000" dirty="0"/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47667" y="1774209"/>
            <a:ext cx="641444" cy="2866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520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47667" y="2472517"/>
            <a:ext cx="641444" cy="2593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730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47667" y="2083041"/>
            <a:ext cx="641444" cy="3667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410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6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Cyrl-BA" dirty="0" smtClean="0"/>
              <a:t>Задатак за самосталан рад: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10851146" cy="3904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s-Cyrl-BA" sz="3200" dirty="0" smtClean="0"/>
              <a:t>Урадити задатке </a:t>
            </a:r>
            <a:r>
              <a:rPr lang="bs-Cyrl-BA" sz="3200" smtClean="0"/>
              <a:t>из уџбеника </a:t>
            </a:r>
            <a:r>
              <a:rPr lang="bs-Cyrl-BA" sz="3200" dirty="0" smtClean="0"/>
              <a:t>„Математика“, страна 40. </a:t>
            </a:r>
          </a:p>
          <a:p>
            <a:endParaRPr lang="bs-Cyrl-BA" sz="3200" dirty="0"/>
          </a:p>
          <a:p>
            <a:endParaRPr lang="bs-Cyrl-BA" sz="3200" dirty="0" smtClean="0"/>
          </a:p>
          <a:p>
            <a:pPr marL="0" indent="0">
              <a:buNone/>
            </a:pPr>
            <a:endParaRPr lang="bs-Cyrl-BA" sz="3200" dirty="0" smtClean="0"/>
          </a:p>
        </p:txBody>
      </p:sp>
    </p:spTree>
    <p:extLst>
      <p:ext uri="{BB962C8B-B14F-4D97-AF65-F5344CB8AC3E}">
        <p14:creationId xmlns:p14="http://schemas.microsoft.com/office/powerpoint/2010/main" val="390726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</TotalTime>
  <Words>284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</vt:lpstr>
      <vt:lpstr>Сабирање троцифреног броја и десетица</vt:lpstr>
      <vt:lpstr>Поновимо: </vt:lpstr>
      <vt:lpstr>Троцифрени број и десетице сабирамо на сличан начин као што смо сабирали троцифрен број и јединице, потребно је да добро познајемо сабирање десетица. </vt:lpstr>
      <vt:lpstr>Вјежбамо: </vt:lpstr>
      <vt:lpstr>Задатак за самосталан рад: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Сабирање троцифреног броај и десетица</dc:title>
  <dc:creator>WIN10</dc:creator>
  <cp:lastModifiedBy>Private</cp:lastModifiedBy>
  <cp:revision>27</cp:revision>
  <dcterms:created xsi:type="dcterms:W3CDTF">2020-10-28T22:26:19Z</dcterms:created>
  <dcterms:modified xsi:type="dcterms:W3CDTF">2020-11-04T22:43:01Z</dcterms:modified>
</cp:coreProperties>
</file>