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application/octet-stream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6" r:id="rId4"/>
    <p:sldId id="269" r:id="rId5"/>
    <p:sldId id="275" r:id="rId6"/>
    <p:sldId id="289" r:id="rId7"/>
    <p:sldId id="282" r:id="rId8"/>
    <p:sldId id="285" r:id="rId9"/>
    <p:sldId id="286" r:id="rId10"/>
    <p:sldId id="288" r:id="rId11"/>
    <p:sldId id="28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>
      <p:cViewPr>
        <p:scale>
          <a:sx n="96" d="100"/>
          <a:sy n="96" d="100"/>
        </p:scale>
        <p:origin x="-120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62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17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8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28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74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24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04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09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14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7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 Box2"/>
          <p:cNvSpPr txBox="1"/>
          <p:nvPr/>
        </p:nvSpPr>
        <p:spPr>
          <a:xfrm>
            <a:off x="2855640" y="1412776"/>
            <a:ext cx="8832893" cy="1867178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409956" indent="-409956" algn="l" rtl="0">
              <a:lnSpc>
                <a:spcPts val="7147"/>
              </a:lnSpc>
            </a:pPr>
            <a:r>
              <a:rPr lang="sr-Cyrl-RS" altLang="zh-CN" sz="5400" b="1" spc="7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Практични радови</a:t>
            </a:r>
          </a:p>
          <a:p>
            <a:pPr marL="409956" indent="-409956" algn="l" rtl="0">
              <a:lnSpc>
                <a:spcPts val="7147"/>
              </a:lnSpc>
            </a:pPr>
            <a:r>
              <a:rPr lang="sr-Cyrl-RS" altLang="zh-CN" sz="5400" b="1" spc="7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Од идеје до реализације</a:t>
            </a:r>
            <a:endParaRPr lang="en-US" altLang="zh-CN" sz="54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4" name="Text Box4"/>
          <p:cNvSpPr txBox="1"/>
          <p:nvPr/>
        </p:nvSpPr>
        <p:spPr>
          <a:xfrm>
            <a:off x="8245476" y="4124387"/>
            <a:ext cx="2976435" cy="53354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800735" indent="-800735" algn="l" rtl="0">
              <a:lnSpc>
                <a:spcPts val="4364"/>
              </a:lnSpc>
            </a:pPr>
            <a:r>
              <a:rPr lang="sr-Cyrl-RS" altLang="zh-CN" sz="2200" spc="-119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7</a:t>
            </a:r>
            <a:r>
              <a:rPr lang="en-US" altLang="zh-CN" sz="2200" spc="-119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.</a:t>
            </a:r>
            <a:r>
              <a:rPr lang="en-US" altLang="zh-CN" sz="2200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 </a:t>
            </a:r>
            <a:r>
              <a:rPr lang="en-US" altLang="zh-CN" sz="2200" spc="-13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2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а</a:t>
            </a:r>
            <a:r>
              <a:rPr lang="en-US" altLang="zh-CN" sz="2200" spc="-9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з</a:t>
            </a:r>
            <a:r>
              <a:rPr lang="en-US" altLang="zh-CN" sz="2200" spc="-14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р</a:t>
            </a:r>
            <a:r>
              <a:rPr lang="en-US" altLang="zh-CN" sz="2200" spc="0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е</a:t>
            </a:r>
            <a:r>
              <a:rPr lang="en-US" altLang="zh-CN" sz="2200" spc="-15" dirty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д</a:t>
            </a:r>
            <a:endParaRPr lang="en-US" altLang="zh-CN" sz="22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 Box107"/>
          <p:cNvSpPr txBox="1"/>
          <p:nvPr/>
        </p:nvSpPr>
        <p:spPr>
          <a:xfrm>
            <a:off x="0" y="15943"/>
            <a:ext cx="9124081" cy="54630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3858"/>
              </a:lnSpc>
            </a:pPr>
            <a:r>
              <a:rPr lang="sr-Cyrl-RS" altLang="zh-CN" sz="36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Примјери практичних радова: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2" name="Text Box107"/>
          <p:cNvSpPr txBox="1"/>
          <p:nvPr/>
        </p:nvSpPr>
        <p:spPr>
          <a:xfrm>
            <a:off x="623392" y="2878397"/>
            <a:ext cx="6120680" cy="50302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343154" indent="-343154" algn="l" rtl="0">
              <a:lnSpc>
                <a:spcPts val="3858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pic>
        <p:nvPicPr>
          <p:cNvPr id="5123" name="Picture 3" descr="C:\Users\pc\Desktop\RTRS prezentacija\7. 36 cas\слика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613939"/>
            <a:ext cx="4159957" cy="31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c\Desktop\RTRS prezentacija\7. 36 cas\слика 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56" y="3933056"/>
            <a:ext cx="3340732" cy="25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c\Desktop\RTRS prezentacija\7. 36 cas\Слика 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814519"/>
            <a:ext cx="3392082" cy="254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pc\Desktop\RTRS prezentacija\7. 36 cas\слика 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668538"/>
            <a:ext cx="4014360" cy="30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c\Desktop\RTRS prezentacija\7. 36 cas\viber_image_2020-05-22_11-02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8" y="3933056"/>
            <a:ext cx="3428866" cy="25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pc\Desktop\RTRS prezentacija\7. 36 cas\viber_image_2020-05-22_11-02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15" y="3933056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2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12192000" cy="6858000"/>
          </a:xfrm>
          <a:prstGeom prst="rect">
            <a:avLst/>
          </a:prstGeom>
          <a:noFill/>
        </p:spPr>
      </p:pic>
      <p:sp>
        <p:nvSpPr>
          <p:cNvPr id="107" name="Text Box107"/>
          <p:cNvSpPr txBox="1"/>
          <p:nvPr/>
        </p:nvSpPr>
        <p:spPr>
          <a:xfrm>
            <a:off x="1222377" y="1835142"/>
            <a:ext cx="9124081" cy="2546851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3858"/>
              </a:lnSpc>
            </a:pPr>
            <a:endParaRPr lang="sr-Cyrl-RS" altLang="zh-CN" sz="2800" spc="-7" dirty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algn="ctr" rtl="0">
              <a:lnSpc>
                <a:spcPts val="3858"/>
              </a:lnSpc>
            </a:pPr>
            <a:r>
              <a:rPr lang="sr-Cyrl-RS" altLang="zh-CN" sz="66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Хвала на пажњи</a:t>
            </a:r>
          </a:p>
          <a:p>
            <a:pPr algn="l" rtl="0">
              <a:lnSpc>
                <a:spcPts val="3858"/>
              </a:lnSpc>
            </a:pPr>
            <a:endParaRPr lang="sr-Cyrl-RS" altLang="zh-CN" sz="2800" spc="-7" dirty="0" smtClean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algn="l" rtl="0">
              <a:lnSpc>
                <a:spcPts val="3858"/>
              </a:lnSpc>
            </a:pPr>
            <a:endParaRPr lang="sr-Cyrl-RS" altLang="zh-CN" sz="2800" spc="-7" dirty="0" smtClean="0">
              <a:solidFill>
                <a:srgbClr val="9A5315"/>
              </a:solidFill>
              <a:latin typeface="Arial" pitchFamily="34" charset="0"/>
              <a:ea typeface="Segoe Print"/>
              <a:cs typeface="Arial" pitchFamily="34" charset="0"/>
            </a:endParaRPr>
          </a:p>
          <a:p>
            <a:pPr algn="l" rtl="0">
              <a:lnSpc>
                <a:spcPts val="3858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2" name="Text Box107"/>
          <p:cNvSpPr txBox="1"/>
          <p:nvPr/>
        </p:nvSpPr>
        <p:spPr>
          <a:xfrm>
            <a:off x="623392" y="2878397"/>
            <a:ext cx="6120680" cy="50302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343154" indent="-343154" algn="l" rtl="0">
              <a:lnSpc>
                <a:spcPts val="3858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 Box6"/>
          <p:cNvSpPr txBox="1"/>
          <p:nvPr/>
        </p:nvSpPr>
        <p:spPr>
          <a:xfrm>
            <a:off x="1157606" y="753614"/>
            <a:ext cx="3244319" cy="68986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sr-Cyrl-RS" altLang="zh-CN" sz="3600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АЛГОРИТАМ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7" name="Text Box7"/>
          <p:cNvSpPr txBox="1"/>
          <p:nvPr/>
        </p:nvSpPr>
        <p:spPr>
          <a:xfrm>
            <a:off x="371046" y="1628800"/>
            <a:ext cx="6012986" cy="3446136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457454" indent="-457454">
              <a:lnSpc>
                <a:spcPts val="4457"/>
              </a:lnSpc>
            </a:pPr>
            <a:r>
              <a:rPr lang="sr-Cyrl-RS" altLang="zh-CN" sz="2800" spc="-29" dirty="0" smtClean="0">
                <a:latin typeface="Arial" pitchFamily="34" charset="0"/>
                <a:ea typeface="Segoe Print"/>
                <a:cs typeface="Arial" pitchFamily="34" charset="0"/>
              </a:rPr>
              <a:t>Алгоритмом се представља</a:t>
            </a:r>
          </a:p>
          <a:p>
            <a:pPr marL="457454" indent="-457454">
              <a:lnSpc>
                <a:spcPts val="4457"/>
              </a:lnSpc>
            </a:pPr>
            <a:r>
              <a:rPr lang="sr-Cyrl-RS" altLang="zh-CN" sz="2800" spc="-29" dirty="0" smtClean="0">
                <a:latin typeface="Arial" pitchFamily="34" charset="0"/>
                <a:ea typeface="Segoe Print"/>
                <a:cs typeface="Arial" pitchFamily="34" charset="0"/>
              </a:rPr>
              <a:t>потпуна израда неког предмета</a:t>
            </a:r>
          </a:p>
          <a:p>
            <a:pPr marL="457454" indent="-457454">
              <a:lnSpc>
                <a:spcPts val="4457"/>
              </a:lnSpc>
            </a:pPr>
            <a:r>
              <a:rPr lang="sr-Cyrl-RS" altLang="zh-CN" sz="2800" spc="-29" dirty="0" smtClean="0">
                <a:latin typeface="Arial" pitchFamily="34" charset="0"/>
                <a:ea typeface="Segoe Print"/>
                <a:cs typeface="Arial" pitchFamily="34" charset="0"/>
              </a:rPr>
              <a:t>од идеје до реализације.</a:t>
            </a:r>
          </a:p>
          <a:p>
            <a:pPr marL="457454" indent="-457454">
              <a:lnSpc>
                <a:spcPts val="4457"/>
              </a:lnSpc>
            </a:pPr>
            <a:r>
              <a:rPr lang="sr-Cyrl-RS" altLang="zh-CN" sz="2800" b="1" spc="-29" dirty="0" smtClean="0">
                <a:latin typeface="Arial" pitchFamily="34" charset="0"/>
                <a:ea typeface="Segoe Print"/>
                <a:cs typeface="Arial" pitchFamily="34" charset="0"/>
              </a:rPr>
              <a:t>Алгоритам је тачно одређен</a:t>
            </a:r>
          </a:p>
          <a:p>
            <a:pPr marL="457454" indent="-457454">
              <a:lnSpc>
                <a:spcPts val="4457"/>
              </a:lnSpc>
            </a:pPr>
            <a:r>
              <a:rPr lang="sr-Cyrl-RS" altLang="zh-CN" sz="2800" b="1" spc="-29" dirty="0" smtClean="0">
                <a:latin typeface="Arial" pitchFamily="34" charset="0"/>
                <a:ea typeface="Segoe Print"/>
                <a:cs typeface="Arial" pitchFamily="34" charset="0"/>
              </a:rPr>
              <a:t>редосљед радњи који доводе до</a:t>
            </a:r>
          </a:p>
          <a:p>
            <a:pPr marL="457454" indent="-457454">
              <a:lnSpc>
                <a:spcPts val="4457"/>
              </a:lnSpc>
            </a:pPr>
            <a:r>
              <a:rPr lang="sr-Cyrl-RS" altLang="zh-CN" sz="2800" b="1" spc="-29" dirty="0" smtClean="0">
                <a:latin typeface="Arial" pitchFamily="34" charset="0"/>
                <a:ea typeface="Segoe Print"/>
                <a:cs typeface="Arial" pitchFamily="34" charset="0"/>
              </a:rPr>
              <a:t>крајњег циља.</a:t>
            </a:r>
          </a:p>
        </p:txBody>
      </p:sp>
      <p:pic>
        <p:nvPicPr>
          <p:cNvPr id="1026" name="Picture 2" descr="C:\Users\pc\Desktop\RTRS prezentacija\7. 36 cas\google sketch up\ALGORITA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098548"/>
            <a:ext cx="4752426" cy="48374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Text Box6"/>
          <p:cNvSpPr txBox="1"/>
          <p:nvPr/>
        </p:nvSpPr>
        <p:spPr>
          <a:xfrm>
            <a:off x="1157605" y="753615"/>
            <a:ext cx="7602691" cy="68986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ctr" rtl="0">
              <a:lnSpc>
                <a:spcPts val="5624"/>
              </a:lnSpc>
            </a:pPr>
            <a:r>
              <a:rPr lang="sr-Cyrl-RS" altLang="zh-CN" sz="3600" b="1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Скица</a:t>
            </a:r>
          </a:p>
        </p:txBody>
      </p:sp>
      <p:sp>
        <p:nvSpPr>
          <p:cNvPr id="7" name="Text Box7"/>
          <p:cNvSpPr txBox="1"/>
          <p:nvPr/>
        </p:nvSpPr>
        <p:spPr>
          <a:xfrm>
            <a:off x="1055441" y="1628800"/>
            <a:ext cx="8970843" cy="408573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457454" indent="-457454" algn="l" rtl="0">
              <a:lnSpc>
                <a:spcPts val="4457"/>
              </a:lnSpc>
            </a:pPr>
            <a:r>
              <a:rPr lang="sr-Cyrl-RS" altLang="zh-CN" sz="3200" spc="-29" dirty="0" smtClean="0">
                <a:latin typeface="Arial" pitchFamily="34" charset="0"/>
                <a:ea typeface="Segoe Print"/>
                <a:cs typeface="Arial" pitchFamily="34" charset="0"/>
              </a:rPr>
              <a:t>Скица је цртеж који се црта слободном руком,</a:t>
            </a:r>
            <a:endParaRPr lang="sr-Latn-RS" altLang="zh-CN" sz="3200" spc="-29" dirty="0" smtClean="0">
              <a:latin typeface="Arial" pitchFamily="34" charset="0"/>
              <a:ea typeface="Segoe Print"/>
              <a:cs typeface="Arial" pitchFamily="34" charset="0"/>
            </a:endParaRPr>
          </a:p>
          <a:p>
            <a:pPr marL="457454" indent="-457454" algn="l" rtl="0">
              <a:lnSpc>
                <a:spcPts val="4457"/>
              </a:lnSpc>
            </a:pPr>
            <a:r>
              <a:rPr lang="sr-Cyrl-RS" altLang="zh-CN" sz="3200" spc="-29" dirty="0" smtClean="0">
                <a:latin typeface="Arial" pitchFamily="34" charset="0"/>
                <a:ea typeface="Segoe Print"/>
                <a:cs typeface="Arial" pitchFamily="34" charset="0"/>
              </a:rPr>
              <a:t>тј. без употребе прибора за цртање.</a:t>
            </a:r>
            <a:endParaRPr lang="sr-Latn-BA" altLang="zh-CN" sz="3200" spc="-29" dirty="0" smtClean="0">
              <a:latin typeface="Arial" pitchFamily="34" charset="0"/>
              <a:ea typeface="Segoe Print"/>
              <a:cs typeface="Arial" pitchFamily="34" charset="0"/>
            </a:endParaRPr>
          </a:p>
          <a:p>
            <a:pPr marL="457454" indent="-457454" algn="l" rtl="0">
              <a:lnSpc>
                <a:spcPts val="4457"/>
              </a:lnSpc>
            </a:pPr>
            <a:endParaRPr lang="sr-Latn-BA" altLang="zh-CN" sz="3200" spc="-29" dirty="0">
              <a:latin typeface="Arial" pitchFamily="34" charset="0"/>
              <a:ea typeface="Segoe Print"/>
              <a:cs typeface="Arial" pitchFamily="34" charset="0"/>
            </a:endParaRPr>
          </a:p>
          <a:p>
            <a:pPr marL="457454" indent="-457454" algn="l" rtl="0">
              <a:lnSpc>
                <a:spcPts val="4457"/>
              </a:lnSpc>
            </a:pPr>
            <a:r>
              <a:rPr lang="sr-Cyrl-RS" altLang="zh-CN" sz="3200" spc="-29" dirty="0" smtClean="0">
                <a:latin typeface="Arial" pitchFamily="34" charset="0"/>
                <a:ea typeface="Segoe Print"/>
                <a:cs typeface="Arial" pitchFamily="34" charset="0"/>
              </a:rPr>
              <a:t>Након што осмислите гдје желите просторије у</a:t>
            </a:r>
            <a:r>
              <a:rPr lang="sr-Latn-RS" altLang="zh-CN" sz="3200" spc="-29" dirty="0" smtClean="0">
                <a:latin typeface="Arial" pitchFamily="34" charset="0"/>
                <a:ea typeface="Segoe Print"/>
                <a:cs typeface="Arial" pitchFamily="34" charset="0"/>
              </a:rPr>
              <a:t> </a:t>
            </a:r>
          </a:p>
          <a:p>
            <a:pPr marL="457454" indent="-457454" algn="l" rtl="0">
              <a:lnSpc>
                <a:spcPts val="4457"/>
              </a:lnSpc>
            </a:pPr>
            <a:r>
              <a:rPr lang="sr-Cyrl-RS" altLang="zh-CN" sz="3200" spc="-29" dirty="0" smtClean="0">
                <a:latin typeface="Arial" pitchFamily="34" charset="0"/>
                <a:ea typeface="Segoe Print"/>
                <a:cs typeface="Arial" pitchFamily="34" charset="0"/>
              </a:rPr>
              <a:t>стану обавезно вашу идеју требате пренијети </a:t>
            </a:r>
          </a:p>
          <a:p>
            <a:pPr marL="457454" indent="-457454" algn="l" rtl="0">
              <a:lnSpc>
                <a:spcPts val="4457"/>
              </a:lnSpc>
            </a:pPr>
            <a:r>
              <a:rPr lang="sr-Cyrl-RS" altLang="zh-CN" sz="3200" spc="-29" smtClean="0">
                <a:latin typeface="Arial" pitchFamily="34" charset="0"/>
                <a:ea typeface="Segoe Print"/>
                <a:cs typeface="Arial" pitchFamily="34" charset="0"/>
              </a:rPr>
              <a:t>на папир </a:t>
            </a:r>
            <a:r>
              <a:rPr lang="sr-Cyrl-RS" altLang="zh-CN" sz="3200" spc="-29" dirty="0" smtClean="0">
                <a:latin typeface="Arial" pitchFamily="34" charset="0"/>
                <a:ea typeface="Segoe Print"/>
                <a:cs typeface="Arial" pitchFamily="34" charset="0"/>
              </a:rPr>
              <a:t>слободном руком.</a:t>
            </a:r>
          </a:p>
          <a:p>
            <a:pPr marL="457454" indent="-457454" algn="l" rtl="0">
              <a:lnSpc>
                <a:spcPts val="4457"/>
              </a:lnSpc>
            </a:pPr>
            <a:endParaRPr lang="sr-Cyrl-RS" altLang="zh-CN" sz="3200" spc="-29" dirty="0" smtClean="0">
              <a:latin typeface="Arial" pitchFamily="34" charset="0"/>
              <a:ea typeface="Segoe Prin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9" name="Text Box99"/>
          <p:cNvSpPr txBox="1"/>
          <p:nvPr/>
        </p:nvSpPr>
        <p:spPr>
          <a:xfrm>
            <a:off x="1157605" y="753614"/>
            <a:ext cx="8466787" cy="68986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sr-Cyrl-RS" altLang="zh-CN" sz="3600" spc="-10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Техничко цртеж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00" name="Text Box100"/>
          <p:cNvSpPr txBox="1"/>
          <p:nvPr/>
        </p:nvSpPr>
        <p:spPr>
          <a:xfrm>
            <a:off x="4727849" y="3429000"/>
            <a:ext cx="7347961" cy="541495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4337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446" y="1788656"/>
            <a:ext cx="49685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Arial" pitchFamily="34" charset="0"/>
                <a:cs typeface="Arial" pitchFamily="34" charset="0"/>
              </a:rPr>
              <a:t>Технички цртеж се црта са употребом прибора.</a:t>
            </a:r>
          </a:p>
          <a:p>
            <a:endParaRPr lang="sr-Cyrl-R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sr-Cyrl-RS" sz="3200" dirty="0" smtClean="0">
                <a:latin typeface="Arial" pitchFamily="34" charset="0"/>
                <a:cs typeface="Arial" pitchFamily="34" charset="0"/>
              </a:rPr>
              <a:t>На основу скице коју сте нацртали требате израдити технички цртеж.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pc\Desktop\RTRS prezentacija\7. 36 cas\google sketch up\Tehnički crte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20" y="1268760"/>
            <a:ext cx="6636841" cy="457922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9" name="Text Box99"/>
          <p:cNvSpPr txBox="1"/>
          <p:nvPr/>
        </p:nvSpPr>
        <p:spPr>
          <a:xfrm>
            <a:off x="1157605" y="753614"/>
            <a:ext cx="6526080" cy="68986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5624"/>
              </a:lnSpc>
            </a:pPr>
            <a:r>
              <a:rPr lang="sr-Latn-BA" altLang="zh-CN" sz="3600" spc="-10" dirty="0" smtClean="0">
                <a:solidFill>
                  <a:srgbClr val="4D290B"/>
                </a:solidFill>
                <a:latin typeface="Arial" pitchFamily="34" charset="0"/>
                <a:ea typeface="Segoe Print"/>
                <a:cs typeface="Arial" pitchFamily="34" charset="0"/>
              </a:rPr>
              <a:t>Google Sketch up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376" y="1764540"/>
            <a:ext cx="61625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atin typeface="Arial" pitchFamily="34" charset="0"/>
                <a:cs typeface="Arial" pitchFamily="34" charset="0"/>
              </a:rPr>
              <a:t>Програм који је бесплатан и помаже нам да уз помоћ рачунара израдимо техничке цртеже.</a:t>
            </a:r>
          </a:p>
          <a:p>
            <a:endParaRPr lang="sr-Cyrl-RS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sr-Cyrl-RS" sz="3200" dirty="0" smtClean="0">
                <a:latin typeface="Arial" pitchFamily="34" charset="0"/>
                <a:cs typeface="Arial" pitchFamily="34" charset="0"/>
              </a:rPr>
              <a:t>Овај програм је намјењен почетничком цртању тако да је идеалан за основну школу.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pc\Desktop\RTRS prezentacija\7. 36 cas\google sketch up\27e5c53b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98" y="692696"/>
            <a:ext cx="5454401" cy="526264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St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832"/>
            <a:ext cx="12192000" cy="68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9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  <a:noFill/>
        </p:spPr>
      </p:pic>
      <p:sp>
        <p:nvSpPr>
          <p:cNvPr id="107" name="Text Box107"/>
          <p:cNvSpPr txBox="1"/>
          <p:nvPr/>
        </p:nvSpPr>
        <p:spPr>
          <a:xfrm>
            <a:off x="1343472" y="116632"/>
            <a:ext cx="9124081" cy="54630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3858"/>
              </a:lnSpc>
            </a:pPr>
            <a:r>
              <a:rPr lang="sr-Cyrl-RS" altLang="zh-CN" sz="36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Примјери практичних радова: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2" name="Text Box107"/>
          <p:cNvSpPr txBox="1"/>
          <p:nvPr/>
        </p:nvSpPr>
        <p:spPr>
          <a:xfrm>
            <a:off x="623392" y="2878397"/>
            <a:ext cx="6120680" cy="50302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343154" indent="-343154" algn="l" rtl="0">
              <a:lnSpc>
                <a:spcPts val="3858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pic>
        <p:nvPicPr>
          <p:cNvPr id="3074" name="Picture 2" descr="C:\Users\pc\Desktop\RTRS prezentacija\7. 36 cas\Слик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035164"/>
            <a:ext cx="4392488" cy="49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\Desktop\RTRS prezentacija\7. 36 cas\Слика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34" y="1484784"/>
            <a:ext cx="7376451" cy="414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 Box107"/>
          <p:cNvSpPr txBox="1"/>
          <p:nvPr/>
        </p:nvSpPr>
        <p:spPr>
          <a:xfrm>
            <a:off x="1412412" y="188640"/>
            <a:ext cx="9124081" cy="54630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3858"/>
              </a:lnSpc>
            </a:pPr>
            <a:r>
              <a:rPr lang="sr-Cyrl-RS" altLang="zh-CN" sz="36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Примјери практичних радова: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2" name="Text Box107"/>
          <p:cNvSpPr txBox="1"/>
          <p:nvPr/>
        </p:nvSpPr>
        <p:spPr>
          <a:xfrm>
            <a:off x="623392" y="2878397"/>
            <a:ext cx="6120680" cy="50302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343154" indent="-343154" algn="l" rtl="0">
              <a:lnSpc>
                <a:spcPts val="3858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pic>
        <p:nvPicPr>
          <p:cNvPr id="4098" name="Picture 2" descr="C:\Users\pc\Desktop\RTRS prezentacija\7. 36 cas\Слика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286411"/>
            <a:ext cx="5927125" cy="44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c\Desktop\RTRS prezentacija\7. 36 cas\слика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151746"/>
            <a:ext cx="6286232" cy="471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4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 Box107"/>
          <p:cNvSpPr txBox="1"/>
          <p:nvPr/>
        </p:nvSpPr>
        <p:spPr>
          <a:xfrm>
            <a:off x="119336" y="39797"/>
            <a:ext cx="9124081" cy="54630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3858"/>
              </a:lnSpc>
            </a:pPr>
            <a:r>
              <a:rPr lang="sr-Cyrl-RS" altLang="zh-CN" sz="3600" spc="-7" dirty="0" smtClean="0">
                <a:solidFill>
                  <a:srgbClr val="9A5315"/>
                </a:solidFill>
                <a:latin typeface="Arial" pitchFamily="34" charset="0"/>
                <a:ea typeface="Segoe Print"/>
                <a:cs typeface="Arial" pitchFamily="34" charset="0"/>
              </a:rPr>
              <a:t>Примјери практичних радова:</a:t>
            </a:r>
            <a:endParaRPr lang="en-US" altLang="zh-CN" sz="36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sp>
        <p:nvSpPr>
          <p:cNvPr id="12" name="Text Box107"/>
          <p:cNvSpPr txBox="1"/>
          <p:nvPr/>
        </p:nvSpPr>
        <p:spPr>
          <a:xfrm>
            <a:off x="623392" y="2878397"/>
            <a:ext cx="6120680" cy="50302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marL="343154" indent="-343154" algn="l" rtl="0">
              <a:lnSpc>
                <a:spcPts val="3858"/>
              </a:lnSpc>
            </a:pPr>
            <a:endParaRPr lang="en-US" altLang="zh-CN" sz="2800" dirty="0">
              <a:latin typeface="Arial" pitchFamily="34" charset="0"/>
              <a:ea typeface="Segoe Print"/>
              <a:cs typeface="Arial" pitchFamily="34" charset="0"/>
            </a:endParaRPr>
          </a:p>
        </p:txBody>
      </p:sp>
      <p:pic>
        <p:nvPicPr>
          <p:cNvPr id="5122" name="Picture 2" descr="C:\Users\pc\Desktop\RTRS prezentacija\7. 36 cas\Слика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669118"/>
            <a:ext cx="12062509" cy="628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6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142</Words>
  <Application>Microsoft Office PowerPoint</Application>
  <PresentationFormat>Custom</PresentationFormat>
  <Paragraphs>32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</dc:creator>
  <cp:lastModifiedBy>Windows User</cp:lastModifiedBy>
  <cp:revision>28</cp:revision>
  <dcterms:created xsi:type="dcterms:W3CDTF">2017-10-23T09:06:44Z</dcterms:created>
  <dcterms:modified xsi:type="dcterms:W3CDTF">2020-06-03T21:13:18Z</dcterms:modified>
</cp:coreProperties>
</file>