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248" y="167425"/>
            <a:ext cx="10680364" cy="1545465"/>
          </a:xfrm>
        </p:spPr>
        <p:txBody>
          <a:bodyPr>
            <a:normAutofit/>
          </a:bodyPr>
          <a:lstStyle/>
          <a:p>
            <a:r>
              <a:rPr lang="sr-Cyrl-BA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Причање на основу датог краја</a:t>
            </a:r>
            <a:endParaRPr lang="en-US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05123" y="5382686"/>
            <a:ext cx="8915399" cy="1126283"/>
          </a:xfrm>
        </p:spPr>
        <p:txBody>
          <a:bodyPr>
            <a:normAutofit/>
          </a:bodyPr>
          <a:lstStyle/>
          <a:p>
            <a:r>
              <a:rPr lang="sr-Cyrl-BA" sz="2400" b="1" dirty="0" smtClean="0">
                <a:solidFill>
                  <a:schemeClr val="tx1"/>
                </a:solidFill>
              </a:rPr>
              <a:t>СРПСКИ ЈЕЗИК 4. РАЗРЕД</a:t>
            </a:r>
            <a:endParaRPr lang="en-US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1975" y="1913206"/>
            <a:ext cx="4295336" cy="403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5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6" y="0"/>
            <a:ext cx="12133748" cy="6858000"/>
          </a:xfrm>
          <a:solidFill>
            <a:srgbClr val="00B050"/>
          </a:solidFill>
          <a:ln>
            <a:noFill/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Причање може да буде </a:t>
            </a:r>
            <a:r>
              <a:rPr lang="sr-Cyrl-B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писмено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sr-Cyrl-BA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усмено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endParaRPr lang="sr-Cyrl-B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Увијек </a:t>
            </a:r>
            <a:r>
              <a:rPr lang="sr-Cyrl-BA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 имати план причања. </a:t>
            </a:r>
          </a:p>
          <a:p>
            <a:pPr marL="0" indent="0">
              <a:buNone/>
            </a:pPr>
            <a:endParaRPr lang="sr-Cyrl-BA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Када и гдје се оно о чему причаш догодило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 је учествовао у догађају, тј. који се ликови појављују у причи?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Како се догађај одвијао, од којих појединости се састојао?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Да ли је догађај био весео, тужан, узбудљив, занимљив, изненађујући или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другачији од свега наведеног?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Када и како се догађај завршио?</a:t>
            </a:r>
          </a:p>
          <a:p>
            <a:pPr marL="0" indent="0">
              <a:buNone/>
            </a:pPr>
            <a:r>
              <a:rPr lang="sr-Cyrl-BA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Шта су учесници догађаја научили из њега?</a:t>
            </a:r>
            <a:endParaRPr lang="sr-Cyrl-B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1969" y="4816001"/>
            <a:ext cx="1810043" cy="191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45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45000" r="-1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sr-Cyrl-B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Сваки писани састав треба да има :</a:t>
            </a: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</a:t>
            </a: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</a:t>
            </a:r>
            <a:endParaRPr lang="sr-Cyrl-BA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89989" y="578225"/>
            <a:ext cx="3938954" cy="285077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Увод</a:t>
            </a:r>
            <a:r>
              <a:rPr lang="sr-Cyrl-B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је почетни дио у којем ћеш, на примјер, представити вријеме и мјесто радње и ликове.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6710083" y="1291124"/>
            <a:ext cx="5142155" cy="243371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дио</a:t>
            </a:r>
            <a:endParaRPr lang="sr-Cyrl-BA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обухвата почетак, развој и врхунац радње и у њему ћеш описати главни догађај/доживљај или више њих.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47565" y="3724835"/>
            <a:ext cx="4167967" cy="292918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Расплет</a:t>
            </a:r>
            <a:r>
              <a:rPr lang="sr-Cyrl-B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завршетак причања, у којем ћеш ликове довести до краја догађаја или доживљаја и дати неки закључак.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43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pPr marL="0" indent="0">
              <a:buNone/>
            </a:pPr>
            <a:endParaRPr lang="sr-Cyrl-B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											треба да водиш тако да се крај </a:t>
            </a:r>
            <a:endParaRPr lang="sr-Cyrl-BA" sz="2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-</a:t>
            </a:r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Причање </a:t>
            </a:r>
            <a:r>
              <a:rPr lang="sr-Cyrl-BA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основу датог </a:t>
            </a:r>
            <a:r>
              <a:rPr lang="sr-Cyrl-B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краја</a:t>
            </a:r>
            <a:r>
              <a:rPr lang="sr-Cyrl-B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     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лијепо уклопи у оно што испричаш.</a:t>
            </a:r>
            <a:r>
              <a:rPr lang="sr-Cyrl-BA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marL="0" indent="0">
              <a:buNone/>
            </a:pPr>
            <a:r>
              <a:rPr lang="sr-Cyrl-B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 је да прије почетка причања            	Сви ликови који постоје у задатом </a:t>
            </a:r>
          </a:p>
          <a:p>
            <a:pPr marL="0" indent="0">
              <a:buNone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</a:t>
            </a: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добијеш неке смјернице које ће                   завршетку да буду и дио почетног дијела,</a:t>
            </a:r>
          </a:p>
          <a:p>
            <a:pPr marL="0" indent="0">
              <a:buNone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олакшати твоје причање. Може бити          који сам осмишљаваш.        </a:t>
            </a:r>
          </a:p>
          <a:p>
            <a:pPr marL="0" indent="0">
              <a:buNone/>
            </a:pP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задат почетак или крај приче. </a:t>
            </a:r>
          </a:p>
          <a:p>
            <a:pPr marL="0" indent="0">
              <a:buNone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Када пред собом имаш</a:t>
            </a:r>
          </a:p>
          <a:p>
            <a:pPr marL="0" indent="0">
              <a:buNone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задати крај приче то значи да </a:t>
            </a:r>
          </a:p>
          <a:p>
            <a:pPr marL="0" indent="0">
              <a:buNone/>
            </a:pPr>
            <a:r>
              <a:rPr lang="sr-Cyrl-B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ликове и догађаје које замислиш </a:t>
            </a:r>
            <a:endParaRPr lang="sr-Cyrl-B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12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"/>
            <a:ext cx="12192000" cy="6857999"/>
          </a:xfrm>
          <a:solidFill>
            <a:srgbClr val="00B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</a:t>
            </a:r>
          </a:p>
          <a:p>
            <a:pPr marL="0" indent="0">
              <a:buNone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Савјети за квалитетан писмени састав:</a:t>
            </a:r>
          </a:p>
          <a:p>
            <a:pPr marL="0" indent="0">
              <a:buNone/>
            </a:pPr>
            <a:endParaRPr lang="sr-Cyrl-B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треба да има три цјелине (увод,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главни дио и расплет);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сва три дијела састава чине једну цјелину;</a:t>
            </a:r>
          </a:p>
          <a:p>
            <a:pPr marL="0" indent="0">
              <a:buNone/>
            </a:pPr>
            <a:endParaRPr lang="sr-Cyrl-B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користити претјерано дуге реченице;</a:t>
            </a:r>
          </a:p>
          <a:p>
            <a:pPr marL="0" indent="0">
              <a:buNone/>
            </a:pPr>
            <a:endParaRPr lang="sr-Cyrl-B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пазити на ред ријечи у реченици;  </a:t>
            </a:r>
          </a:p>
          <a:p>
            <a:pPr>
              <a:buFont typeface="Wingdings" panose="05000000000000000000" pitchFamily="2" charset="2"/>
              <a:buChar char="ü"/>
            </a:pPr>
            <a:endParaRPr lang="sr-Cyrl-B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sr-Cyrl-BA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понављати исте и избјегавати сувишне ријечи у </a:t>
            </a:r>
          </a:p>
          <a:p>
            <a:pPr marL="0" indent="0">
              <a:buNone/>
            </a:pPr>
            <a:r>
              <a:rPr lang="sr-Cyrl-BA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sz="2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реченици.                                                                                                         </a:t>
            </a: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Where Will We Find the Teachers | EduVicha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26"/>
          <a:stretch/>
        </p:blipFill>
        <p:spPr bwMode="auto">
          <a:xfrm>
            <a:off x="7554352" y="1"/>
            <a:ext cx="463764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r-Cyrl-B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653" y="2568388"/>
            <a:ext cx="5036233" cy="3200400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5670107" y="711453"/>
            <a:ext cx="5854021" cy="2152357"/>
          </a:xfrm>
          <a:prstGeom prst="cloud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B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Требамо бити што маштовитији, оригиналнији и досјетљивији !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46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12562448" cy="6858000"/>
          </a:xfrm>
          <a:solidFill>
            <a:srgbClr val="00B050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endParaRPr lang="sr-Cyrl-BA" sz="24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BA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32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ЗАДАТАК ЗА САМОСТАЛАН РАД</a:t>
            </a:r>
          </a:p>
          <a:p>
            <a:pPr marL="0" indent="0">
              <a:buNone/>
            </a:pPr>
            <a:endParaRPr lang="sr-Cyrl-BA" sz="24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RS" sz="28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Изабери један од датих крајева у књизи „Српски језик и језичка култура“ 			на стр. 56 и напиши цијелу причу.</a:t>
            </a:r>
            <a:endParaRPr lang="sr-Cyrl-BA" sz="28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r-Cyrl-BA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r-Cyrl-BA" sz="1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sr-Cyrl-BA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BA" sz="24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BA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BA" sz="24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BA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BA" sz="24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BA" sz="24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BA" sz="240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sr-Cyrl-BA" sz="1400" dirty="0" smtClean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sr-Cyrl-BA" sz="1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sr-Cyrl-BA" sz="1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0" indent="0" algn="ctr">
              <a:buNone/>
            </a:pPr>
            <a:r>
              <a:rPr lang="sr-Cyrl-BA" sz="1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</a:t>
            </a:r>
          </a:p>
          <a:p>
            <a:pPr marL="0" indent="0" algn="ctr">
              <a:buNone/>
            </a:pPr>
            <a:r>
              <a:rPr lang="sr-Cyrl-BA" sz="1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algn="ctr">
              <a:buNone/>
            </a:pPr>
            <a:r>
              <a:rPr lang="sr-Cyrl-BA" sz="1400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r-Cyrl-BA" sz="140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3226" t="7644" r="34914" b="6207"/>
          <a:stretch/>
        </p:blipFill>
        <p:spPr>
          <a:xfrm rot="5400000">
            <a:off x="4522762" y="337627"/>
            <a:ext cx="3516924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74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647252"/>
      </a:dk2>
      <a:lt2>
        <a:srgbClr val="EAE8CF"/>
      </a:lt2>
      <a:accent1>
        <a:srgbClr val="E78712"/>
      </a:accent1>
      <a:accent2>
        <a:srgbClr val="B73C26"/>
      </a:accent2>
      <a:accent3>
        <a:srgbClr val="865331"/>
      </a:accent3>
      <a:accent4>
        <a:srgbClr val="B38648"/>
      </a:accent4>
      <a:accent5>
        <a:srgbClr val="BBB473"/>
      </a:accent5>
      <a:accent6>
        <a:srgbClr val="849276"/>
      </a:accent6>
      <a:hlink>
        <a:srgbClr val="FDAB2A"/>
      </a:hlink>
      <a:folHlink>
        <a:srgbClr val="CCB18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286</TotalTime>
  <Words>250</Words>
  <Application>Microsoft Office PowerPoint</Application>
  <PresentationFormat>Widescreen</PresentationFormat>
  <Paragraphs>78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Century Gothic</vt:lpstr>
      <vt:lpstr>Times New Roman</vt:lpstr>
      <vt:lpstr>Wingdings</vt:lpstr>
      <vt:lpstr>Wingdings 3</vt:lpstr>
      <vt:lpstr>Wisp</vt:lpstr>
      <vt:lpstr>Причање на основу датог краја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Причање на основу датог краја</dc:title>
  <dc:creator>Nenad Banjac</dc:creator>
  <cp:lastModifiedBy>marina_uciteljica@yahoo.com</cp:lastModifiedBy>
  <cp:revision>43</cp:revision>
  <dcterms:created xsi:type="dcterms:W3CDTF">2020-05-13T15:29:58Z</dcterms:created>
  <dcterms:modified xsi:type="dcterms:W3CDTF">2020-05-23T21:48:30Z</dcterms:modified>
</cp:coreProperties>
</file>