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73" r:id="rId6"/>
    <p:sldId id="277" r:id="rId7"/>
    <p:sldId id="270" r:id="rId8"/>
    <p:sldId id="272" r:id="rId9"/>
    <p:sldId id="271" r:id="rId10"/>
    <p:sldId id="268" r:id="rId11"/>
    <p:sldId id="269" r:id="rId12"/>
    <p:sldId id="267" r:id="rId13"/>
    <p:sldId id="27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2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749EE-E1AA-476B-8865-AD00222DBD7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FDBBC-1FBC-49FD-81BC-28948195C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763837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000" dirty="0">
                <a:latin typeface="Times New Roman" pitchFamily="18" charset="0"/>
                <a:cs typeface="Times New Roman" pitchFamily="18" charset="0"/>
              </a:rPr>
              <a:t>КОМПОЗИЦИЈА И ПОКРЕТ У КОМПОЗИЦИЈИ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5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PC\Documents\Bluetooth Folder\20200515_1838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2951" r="16573" b="27991"/>
          <a:stretch/>
        </p:blipFill>
        <p:spPr bwMode="auto">
          <a:xfrm rot="5400000">
            <a:off x="2400302" y="95250"/>
            <a:ext cx="3733798" cy="41148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5808" y="4054203"/>
            <a:ext cx="459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Тома Росандић, </a:t>
            </a:r>
            <a:r>
              <a:rPr lang="bs-Cyrl-BA" sz="2000" i="1" dirty="0">
                <a:latin typeface="Times New Roman" pitchFamily="18" charset="0"/>
                <a:cs typeface="Times New Roman" pitchFamily="18" charset="0"/>
              </a:rPr>
              <a:t>Играли се коњи врани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1435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Посматрајте сљедеће слике и покушајте одредити композицију на којој се уочава кретање!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PC\Documents\Bluetooth Folder\20200515_1852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7800" r="14908" b="8761"/>
          <a:stretch/>
        </p:blipFill>
        <p:spPr bwMode="auto">
          <a:xfrm rot="5400000">
            <a:off x="6018437" y="-66677"/>
            <a:ext cx="2228851" cy="2895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PC\Documents\Bluetooth Folder\20200515_1853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3" t="11111" r="10097" b="8121"/>
          <a:stretch/>
        </p:blipFill>
        <p:spPr bwMode="auto">
          <a:xfrm rot="5400000">
            <a:off x="6248400" y="2228850"/>
            <a:ext cx="2057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PC\Documents\Bluetooth Folder\20200515_18384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3845" r="23878" b="3206"/>
          <a:stretch/>
        </p:blipFill>
        <p:spPr bwMode="auto">
          <a:xfrm rot="5400000">
            <a:off x="2144646" y="1499349"/>
            <a:ext cx="2155051" cy="3810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083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619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200150"/>
            <a:ext cx="662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природи можемо запазити кретања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сјенки,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кретања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ваздуха...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Кретања се могу представити линијама. 	</a:t>
            </a:r>
            <a:endParaRPr lang="ru-RU" dirty="0"/>
          </a:p>
          <a:p>
            <a:r>
              <a:rPr lang="ru-RU" dirty="0"/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41935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Задатак је да нацртате вјетар у крошњама, односно да линијама дочарате покрет.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362036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Материјал за рад:</a:t>
            </a:r>
          </a:p>
          <a:p>
            <a:endParaRPr lang="bs-Cyrl-BA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лист папира 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туш или фломастер.</a:t>
            </a:r>
          </a:p>
        </p:txBody>
      </p:sp>
    </p:spTree>
    <p:extLst>
      <p:ext uri="{BB962C8B-B14F-4D97-AF65-F5344CB8AC3E}">
        <p14:creationId xmlns:p14="http://schemas.microsoft.com/office/powerpoint/2010/main" val="42108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PC\Documents\Bluetooth Folder\IMG_20171026_115914 (768x1024)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8656" r="14744" b="3942"/>
          <a:stretch/>
        </p:blipFill>
        <p:spPr bwMode="auto">
          <a:xfrm>
            <a:off x="6629400" y="1401536"/>
            <a:ext cx="2438400" cy="33419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PC\Documents\Bluetooth Folder\Screenshot_20200515-205711_Photos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27839" r="8475" b="21949"/>
          <a:stretch/>
        </p:blipFill>
        <p:spPr bwMode="auto">
          <a:xfrm>
            <a:off x="304800" y="285751"/>
            <a:ext cx="2914650" cy="4101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PC\Documents\Bluetooth Folder\Screenshot_20200515-205708_Photos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0" t="21797" r="5522" b="23593"/>
          <a:stretch/>
        </p:blipFill>
        <p:spPr bwMode="auto">
          <a:xfrm>
            <a:off x="3962400" y="285750"/>
            <a:ext cx="2143125" cy="33025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083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7" y="-816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Times New Roman" pitchFamily="18" charset="0"/>
                <a:cs typeface="Times New Roman" pitchFamily="18" charset="0"/>
              </a:rPr>
              <a:t>ВАШИ РАДОВИ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25362" b="16666"/>
          <a:stretch/>
        </p:blipFill>
        <p:spPr>
          <a:xfrm>
            <a:off x="5806681" y="3009900"/>
            <a:ext cx="32004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t="9312" r="12440"/>
          <a:stretch/>
        </p:blipFill>
        <p:spPr>
          <a:xfrm>
            <a:off x="202232" y="515056"/>
            <a:ext cx="2590800" cy="2160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82" y="2827987"/>
            <a:ext cx="1472635" cy="2208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b="11564"/>
          <a:stretch/>
        </p:blipFill>
        <p:spPr>
          <a:xfrm>
            <a:off x="7121131" y="141843"/>
            <a:ext cx="1860771" cy="2520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20370"/>
          <a:stretch/>
        </p:blipFill>
        <p:spPr>
          <a:xfrm>
            <a:off x="3832961" y="159345"/>
            <a:ext cx="2087677" cy="2516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12963" r="22345" b="12963"/>
          <a:stretch/>
        </p:blipFill>
        <p:spPr>
          <a:xfrm>
            <a:off x="648545" y="2951359"/>
            <a:ext cx="1698173" cy="19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7" y="-816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Times New Roman" pitchFamily="18" charset="0"/>
                <a:cs typeface="Times New Roman" pitchFamily="18" charset="0"/>
              </a:rPr>
              <a:t>ВАШИ РАДОВИ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93" y="2671789"/>
            <a:ext cx="2881207" cy="1924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13962"/>
            <a:ext cx="3124200" cy="2343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62" y="2975198"/>
            <a:ext cx="2162707" cy="1620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30" y="447607"/>
            <a:ext cx="1986643" cy="1986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72" y="447607"/>
            <a:ext cx="1925479" cy="1925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6750"/>
            <a:ext cx="1215509" cy="1620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53" y="253446"/>
            <a:ext cx="1905000" cy="22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7" y="-816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Times New Roman" pitchFamily="18" charset="0"/>
                <a:cs typeface="Times New Roman" pitchFamily="18" charset="0"/>
              </a:rPr>
              <a:t>ВАШИ РАДОВИ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4"/>
          <a:stretch/>
        </p:blipFill>
        <p:spPr>
          <a:xfrm>
            <a:off x="584742" y="2970662"/>
            <a:ext cx="1776412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54" y="143310"/>
            <a:ext cx="2368455" cy="250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71" y="2650473"/>
            <a:ext cx="1852612" cy="2092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1"/>
          <a:stretch/>
        </p:blipFill>
        <p:spPr>
          <a:xfrm>
            <a:off x="2994571" y="2749090"/>
            <a:ext cx="2704624" cy="2105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82" y="253446"/>
            <a:ext cx="1921101" cy="2266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2" y="515056"/>
            <a:ext cx="1700213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3076605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Композиција представља слагање ликовних елемената.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900" y="196215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1696819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Композиција је начин на који су распоређени и повезани ликовни елементи на неком умјетничком дјелу.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9055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Ријеч композиција примјенљив је у многим областима, облицима,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појавама,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посебно у умјетности.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6675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Елементи композиције су њени дијелови који је граде и описују у одређеном простору.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65735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Елементи композиције су: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038350"/>
            <a:ext cx="6629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линија,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облик,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боја,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површина и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свјетлина.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706219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Компоновање нам помаже да што боље изразимо своју машту, идеје и замисли.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71146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Пружа нам начин како да објаснимо у кратким цртама неко дјело.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699087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Покрет у композицији може се приказати равномјерним понављањем линија, боја и облика, али и темом коју приказује.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9055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Покрет у композицији може се уочити на много ликовних дијела.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PC\Documents\Bluetooth Folder\20200515_1834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3633" r="24038" b="4700"/>
          <a:stretch/>
        </p:blipFill>
        <p:spPr bwMode="auto">
          <a:xfrm rot="5400000">
            <a:off x="3245652" y="545300"/>
            <a:ext cx="2471721" cy="4238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4000440"/>
            <a:ext cx="4086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Стела Франк, </a:t>
            </a:r>
            <a:r>
              <a:rPr lang="bs-Cyrl-BA" sz="2000" i="1" dirty="0">
                <a:latin typeface="Times New Roman" pitchFamily="18" charset="0"/>
                <a:cs typeface="Times New Roman" pitchFamily="18" charset="0"/>
              </a:rPr>
              <a:t>Композиција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iplomasonline.es/files/plantillas/web/lapices-pinceles_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74345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ЛИКОВНА КУЛТУРА ЗА 4. РАЗРЕД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PC\Documents\Bluetooth Folder\20200515_1838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t="14102" r="8653" b="9829"/>
          <a:stretch/>
        </p:blipFill>
        <p:spPr bwMode="auto">
          <a:xfrm rot="5400000">
            <a:off x="2743200" y="209550"/>
            <a:ext cx="35052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1750" y="3929017"/>
            <a:ext cx="367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>
                <a:latin typeface="Times New Roman" pitchFamily="18" charset="0"/>
                <a:cs typeface="Times New Roman" pitchFamily="18" charset="0"/>
              </a:rPr>
              <a:t>Мирон, </a:t>
            </a:r>
            <a:r>
              <a:rPr lang="bs-Cyrl-BA" sz="2000" i="1" dirty="0">
                <a:latin typeface="Times New Roman" pitchFamily="18" charset="0"/>
                <a:cs typeface="Times New Roman" pitchFamily="18" charset="0"/>
              </a:rPr>
              <a:t>Бацач диска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286</Words>
  <Application>Microsoft Office PowerPoint</Application>
  <PresentationFormat>On-screen Show (16:9)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marina_uciteljica@yahoo.com</cp:lastModifiedBy>
  <cp:revision>18</cp:revision>
  <dcterms:created xsi:type="dcterms:W3CDTF">2020-05-15T17:52:26Z</dcterms:created>
  <dcterms:modified xsi:type="dcterms:W3CDTF">2020-05-22T16:23:49Z</dcterms:modified>
</cp:coreProperties>
</file>