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3CDB8-8B0F-4D61-8D0C-99211C924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0F2C78-29F9-422B-8B1C-A39DD3728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A127FC-C59B-4BA8-BFB8-50C36285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E3F5D2-F3E9-4906-A17A-6FA2A0398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7225FD-507B-4B9B-A7FB-EDDD6646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8399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DFA0B-A781-466A-8366-AC5520E2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95834E-8E56-4A30-B35E-E072F2FF8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64B1FD-3352-4CC9-8AA3-0F0B01A7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E907CF-55F8-42ED-AE85-F331AA8D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74D37-3949-4E9D-9FCF-DBE3600C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6905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D401B3A-9211-4640-91E3-DB654C38B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D9BE8A-9BCB-41EC-A930-69F737CA5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C81E01-043F-4D43-BD3A-11DF573B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31F671-79D6-45A1-B215-9E529708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D5D8F3-DFB7-4623-812D-26FE9FEF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74232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C7EA08-2FF3-41CA-A6A5-DFADBB69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AA5DAB-E16B-467C-B551-301545C31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9F72D1-3CBD-4512-9B49-9DD8BF75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371FB8-4DF5-41F6-A860-E4577F4D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B50794-CFB9-4D09-88BF-6808927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2500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A2BB7-43E7-4191-808B-C231B00F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6087A6-CE14-4AB6-B79B-FFC409AB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E8469-8722-4928-A5D1-B2241A4E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8AB653-33FB-4BB5-B478-45493C26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58EF8F-5685-47FA-844E-0D932E7C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254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9EB555-7DEC-4396-BA88-A7EA6949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F01F78-343E-4099-969C-61C847F96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FC4C4A-F8BE-4B7D-AE7C-DE020C681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F27499-850E-428B-B781-91FF9346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F10D51-EBD1-4413-B19C-2BC8A1B66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F2D2B3-9B9E-4C78-A596-EFC90587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2980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865C16-8113-41DF-9955-6249FCDD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524F4F-8521-465A-AB43-ED8D4EC0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870FCA-3042-4A77-A2C0-53077615C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1746AE-B14B-4150-A774-F8B39A915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06832CC-3B49-4D53-9080-93C131621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85DE18-4E50-4590-AF61-EFB5E118C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A196AE-11D1-438D-8B64-80BC624A7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6B15A68-7679-446C-A114-E9B2F82E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2530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53C51A-7E9A-4B84-8BA0-44FEEA8D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6E8C3A-93A0-4D73-B1CC-EA03E9A9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652D0B-03F2-4B83-9CF4-E36DE438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0D6C79-F992-4E0E-8A5E-4885F0E7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03939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A19CFD-01A5-4252-861C-E9BAD470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3619AD-EDEC-425C-9F7F-9C835DA7C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E50FF8-4DFC-4241-8CDA-5B945504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55143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B1874-4349-4E1A-AB70-1AFDC5F0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E782CD-52A5-4142-977B-923133C12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D500CC-DA30-4BF6-AC86-63E0FCEE1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02BC4A-E32A-4A84-B890-8C257B01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7B1B2-A635-422E-90DC-104E5F6A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CC3D4A-AAAA-4A2F-81B6-0EF9CAA0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07022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0EB08-572D-40B3-BC23-285D7DDD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DDF589-9C15-4A33-8A70-5CC48DA41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29E5F5-0D1B-42DF-827B-406BCBCE8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4F9506-A54C-497F-9E09-6F4734AA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9B8C5B-4BCD-49DE-8002-2667E50D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743BE0-9FF6-425D-A421-CBA0C76F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74543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A358E4F-DD05-4B6A-8D1D-ED33BB49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10C6A9-A5D4-4947-8BBE-9F3427A48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117F4-7FF7-48BE-A5CA-1810F5666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D8004-981D-4110-90E7-D9EFD7BAD603}" type="datetimeFigureOut">
              <a:rPr lang="bs-Latn-BA" smtClean="0"/>
              <a:t>12. 5. 2020.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A55784-67BD-4F99-9634-24F5F16C6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D4090D-6C28-4506-99BD-CD818480C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B4462-2F82-487B-9DFD-8C30C62614C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4956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7E1B5-B7AD-47D3-A433-66C457BE01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BA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 ЂАЧКИ ВАЛЦЕР</a:t>
            </a:r>
            <a:endParaRPr lang="bs-Latn-BA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D4DD70-3418-47F4-9DA7-4153D9A99A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Cyrl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</a:t>
            </a:r>
            <a:r>
              <a:rPr lang="sr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КУЛТУРА </a:t>
            </a:r>
            <a:r>
              <a:rPr lang="sr-Cyrl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РАЗРЕД</a:t>
            </a:r>
            <a:endParaRPr lang="bs-Latn-B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7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295AB-1552-4510-AF65-8B33EA4DE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112"/>
          </a:xfrm>
        </p:spPr>
        <p:txBody>
          <a:bodyPr>
            <a:normAutofit/>
          </a:bodyPr>
          <a:lstStyle/>
          <a:p>
            <a:pPr algn="ctr"/>
            <a:r>
              <a:rPr lang="sr-Cyrl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Валцер</a:t>
            </a:r>
            <a:endParaRPr lang="bs-Latn-B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671A8E-9796-47A2-AE61-7DAF9C81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66" y="1191238"/>
            <a:ext cx="11108579" cy="5218108"/>
          </a:xfrm>
        </p:spPr>
        <p:txBody>
          <a:bodyPr/>
          <a:lstStyle/>
          <a:p>
            <a:pPr>
              <a:buFont typeface="Webdings" panose="05030102010509060703" pitchFamily="18" charset="2"/>
              <a:buChar char=""/>
            </a:pP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Валцер је окретна и живахна игра у тродијелном ритму 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настала у </a:t>
            </a:r>
            <a:r>
              <a:rPr lang="sr-Latn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вијеку у Аустрији.</a:t>
            </a:r>
          </a:p>
          <a:p>
            <a:pPr marL="0" indent="0">
              <a:buNone/>
            </a:pPr>
            <a:endParaRPr lang="sr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ebdings" panose="05030102010509060703" pitchFamily="18" charset="2"/>
              <a:buChar char=""/>
            </a:pP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Плеше се у паровима, а парови се током плеса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окрећу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sr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ebdings" panose="05030102010509060703" pitchFamily="18" charset="2"/>
              <a:buChar char=""/>
            </a:pP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вијеку валцер је постао популаран у цијелој 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Европи и плес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који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и данас изводи широм свијета.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559E87-D868-4684-B427-AA40F75A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77" y="4608395"/>
            <a:ext cx="2688401" cy="1622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E002BA-5E6F-451B-87E9-65689F14E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847" y="1409144"/>
            <a:ext cx="1202423" cy="180363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3ED4DD70-3418-47F4-9DA7-4153D9A99A23}"/>
              </a:ext>
            </a:extLst>
          </p:cNvPr>
          <p:cNvSpPr txBox="1">
            <a:spLocks/>
          </p:cNvSpPr>
          <p:nvPr/>
        </p:nvSpPr>
        <p:spPr>
          <a:xfrm>
            <a:off x="313772" y="6219114"/>
            <a:ext cx="9144000" cy="380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8956BC-B570-40A2-A6AB-2FA422680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2" t="14704" r="680" b="30763"/>
          <a:stretch/>
        </p:blipFill>
        <p:spPr>
          <a:xfrm>
            <a:off x="313773" y="242046"/>
            <a:ext cx="7781356" cy="5977067"/>
          </a:xfrm>
          <a:prstGeom prst="rect">
            <a:avLst/>
          </a:prstGeom>
        </p:spPr>
      </p:pic>
      <p:pic>
        <p:nvPicPr>
          <p:cNvPr id="5" name="021 - MALI DJACKI VALCER">
            <a:hlinkClick r:id="" action="ppaction://media"/>
            <a:extLst>
              <a:ext uri="{FF2B5EF4-FFF2-40B4-BE49-F238E27FC236}">
                <a16:creationId xmlns:a16="http://schemas.microsoft.com/office/drawing/2014/main" xmlns="" id="{4AC181FA-65FE-4622-9E1B-F9D593258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872" y="1797422"/>
            <a:ext cx="609600" cy="6096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3ED4DD70-3418-47F4-9DA7-4153D9A99A23}"/>
              </a:ext>
            </a:extLst>
          </p:cNvPr>
          <p:cNvSpPr txBox="1">
            <a:spLocks/>
          </p:cNvSpPr>
          <p:nvPr/>
        </p:nvSpPr>
        <p:spPr>
          <a:xfrm>
            <a:off x="313772" y="6219114"/>
            <a:ext cx="9144000" cy="380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7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40c37485973c9a5edcdd272c321961d5-V">
            <a:hlinkClick r:id="" action="ppaction://media"/>
            <a:extLst>
              <a:ext uri="{FF2B5EF4-FFF2-40B4-BE49-F238E27FC236}">
                <a16:creationId xmlns:a16="http://schemas.microsoft.com/office/drawing/2014/main" xmlns="" id="{58161D88-3EBD-4AF1-85D6-F0F8676A5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98296" y="1227670"/>
            <a:ext cx="6156135" cy="400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5C91F8-24A1-4F6A-954C-544602BBB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59" b="8012"/>
          <a:stretch/>
        </p:blipFill>
        <p:spPr>
          <a:xfrm>
            <a:off x="581271" y="5041784"/>
            <a:ext cx="1574700" cy="1560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7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29</Words>
  <Application>Microsoft Office PowerPoint</Application>
  <PresentationFormat>Widescreen</PresentationFormat>
  <Paragraphs>10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Webdings</vt:lpstr>
      <vt:lpstr>Office Theme</vt:lpstr>
      <vt:lpstr>МАЛИ ЂАЧКИ ВАЛЦЕР</vt:lpstr>
      <vt:lpstr>Валцер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МАЛИ ЂАЧКИ ВАЛЦЕР</dc:title>
  <dc:creator>Jelena</dc:creator>
  <cp:lastModifiedBy>marina_uciteljica@yahoo.com</cp:lastModifiedBy>
  <cp:revision>19</cp:revision>
  <dcterms:created xsi:type="dcterms:W3CDTF">2020-05-10T20:01:11Z</dcterms:created>
  <dcterms:modified xsi:type="dcterms:W3CDTF">2020-05-12T11:45:49Z</dcterms:modified>
</cp:coreProperties>
</file>