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b="1" dirty="0" smtClean="0"/>
              <a:t>БАК</a:t>
            </a:r>
            <a:r>
              <a:rPr lang="en-US" b="1" dirty="0" smtClean="0"/>
              <a:t>A</a:t>
            </a:r>
            <a:r>
              <a:rPr lang="sr-Cyrl-BA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sr-Cyrl-BA" dirty="0" smtClean="0"/>
              <a:t> </a:t>
            </a: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>          </a:t>
            </a:r>
            <a:r>
              <a:rPr lang="sr-Cyrl-BA" sz="3200" dirty="0">
                <a:latin typeface="Arial" pitchFamily="34" charset="0"/>
                <a:cs typeface="Arial" pitchFamily="34" charset="0"/>
              </a:rPr>
              <a:t>Воја Царић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313" y="323676"/>
            <a:ext cx="3540034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3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Ликови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Опис ликова: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4094" y="473659"/>
            <a:ext cx="219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Бака и унук;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8794" y="2063046"/>
            <a:ext cx="5792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Бака: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брижна, разумна, добродушна, попустљива, пуна разумијевања, поуздана, сусретљива...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224345" y="2037570"/>
            <a:ext cx="4086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Унук: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радознао, маштовит, одлучан, повјерљив према баки, несташан...</a:t>
            </a:r>
            <a:endParaRPr lang="en-US" sz="2400" dirty="0"/>
          </a:p>
        </p:txBody>
      </p:sp>
      <p:pic>
        <p:nvPicPr>
          <p:cNvPr id="6" name="Picture 5" descr="bak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6" y="3382469"/>
            <a:ext cx="2363372" cy="3644344"/>
          </a:xfrm>
          <a:prstGeom prst="rect">
            <a:avLst/>
          </a:prstGeom>
        </p:spPr>
      </p:pic>
      <p:pic>
        <p:nvPicPr>
          <p:cNvPr id="7" name="Picture 6" descr="boy-clipart-boy-clip-art-image-boy-clipart-770_1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415" y="3935678"/>
            <a:ext cx="1406367" cy="29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5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0166"/>
            <a:ext cx="10862266" cy="5987271"/>
          </a:xfrm>
        </p:spPr>
        <p:txBody>
          <a:bodyPr/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Мјесто радње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Вријеме радње: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ма: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Порука приче: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0104" y="895029"/>
            <a:ext cx="3519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кућа, насеље, мост;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548984" y="2118919"/>
            <a:ext cx="287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дан,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вече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800" smtClean="0">
                <a:latin typeface="Arial" panose="020B0604020202020204" pitchFamily="34" charset="0"/>
                <a:cs typeface="Arial" panose="020B0604020202020204" pitchFamily="34" charset="0"/>
              </a:rPr>
              <a:t>јутро</a:t>
            </a:r>
            <a:r>
              <a:rPr lang="sr-Cyrl-BA" sz="28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44948" y="4723619"/>
            <a:ext cx="872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Бака је особа од повјерења на коју се увијек можете ослонити.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3432" y="3415325"/>
            <a:ext cx="917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Љубав и разумијевање баке и унука.</a:t>
            </a:r>
            <a:endParaRPr lang="en-US" sz="2800" dirty="0"/>
          </a:p>
        </p:txBody>
      </p:sp>
      <p:pic>
        <p:nvPicPr>
          <p:cNvPr id="7" name="Picture 6" descr="oie_transparent (4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-1"/>
            <a:ext cx="3048000" cy="40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0"/>
            <a:ext cx="10550769" cy="6858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приче: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Да ли је унук баки говорио о својим осјећањима?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Каква је бака према свом унуку?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343" y="1809428"/>
            <a:ext cx="72673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Унук јесте баки говорио о својим осјећањима.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14288" y="3445638"/>
            <a:ext cx="1132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Бака је према свом унуку веома сусретљива, добра, брижна,   попустљива, има разумијевања и времена за њега.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635249" y="5340419"/>
            <a:ext cx="7655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Унук је хтио да иде на исток, на сјевер, до Кине.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281354" y="4693307"/>
            <a:ext cx="46699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Гдје је унук хтио да иде?</a:t>
            </a:r>
            <a:endParaRPr lang="en-US" sz="2600" dirty="0"/>
          </a:p>
        </p:txBody>
      </p:sp>
      <p:pic>
        <p:nvPicPr>
          <p:cNvPr id="8" name="Picture 7" descr="oie_transparent (4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89" y="4142276"/>
            <a:ext cx="3938954" cy="27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2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5828"/>
            <a:ext cx="98661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Како се бака понаша када јој унук саопшти да жели да</a:t>
            </a:r>
          </a:p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оду у Кину?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712762" y="1558388"/>
            <a:ext cx="112307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Бака је одобрила путовање, чак је рекла да ће и она поћи са њим.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75138" y="2333287"/>
            <a:ext cx="1132918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Да ли је унук био изненађен бакином одлуком да пође </a:t>
            </a:r>
          </a:p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са њим?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Зашто је бака одлучила да пође на пут са својим унуком, иако је</a:t>
            </a:r>
          </a:p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знала да је немогуће да њих двоје пјешке стигну у ту далеку </a:t>
            </a:r>
          </a:p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земљу?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726829" y="3260580"/>
            <a:ext cx="103866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Да, унук је био изненађен бакином одлуком да пођу у Кину.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682095" y="5354489"/>
            <a:ext cx="81496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Бака је жељела да подржи унука у његовој машти.</a:t>
            </a:r>
            <a:endParaRPr lang="en-US" sz="2600" dirty="0"/>
          </a:p>
        </p:txBody>
      </p:sp>
      <p:pic>
        <p:nvPicPr>
          <p:cNvPr id="7" name="Picture 6" descr="oie_transparent (4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007" y="4009292"/>
            <a:ext cx="3189240" cy="31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28" y="199498"/>
            <a:ext cx="11260182" cy="6117899"/>
          </a:xfrm>
        </p:spPr>
        <p:txBody>
          <a:bodyPr/>
          <a:lstStyle/>
          <a:p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Шта нису понијели на пут, те су одлучили да се врате?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Гдје се дјечак ујутро пробудио?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sr-Cyrl-BA" sz="2600" b="1" smtClean="0">
                <a:latin typeface="Arial" panose="020B0604020202020204" pitchFamily="34" charset="0"/>
                <a:cs typeface="Arial" panose="020B0604020202020204" pitchFamily="34" charset="0"/>
              </a:rPr>
              <a:t>Које особине </a:t>
            </a: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је унук изграђивао уз бакину подршку?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sr-Cyrl-B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65" y="1626550"/>
            <a:ext cx="74895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Нису понијели ћебе и одлучили су да се врате.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637246" y="3145860"/>
            <a:ext cx="57674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Дјечак се ујутро пробудио код куће.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628356" y="4697661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Уз бакину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подршку унук је изграђивао самопоуздање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 одлучност. </a:t>
            </a:r>
            <a:br>
              <a:rPr lang="sr-Cyrl-B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/>
          </a:p>
        </p:txBody>
      </p:sp>
      <p:pic>
        <p:nvPicPr>
          <p:cNvPr id="8" name="Picture 7" descr="oie_transparent (4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59252" y="4674772"/>
            <a:ext cx="3440490" cy="19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5" y="452717"/>
            <a:ext cx="7812593" cy="5765203"/>
          </a:xfrm>
        </p:spPr>
        <p:txBody>
          <a:bodyPr/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Замисли да си на пут повео/повела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своју баку. Напиши шта би се вама десило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том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путу из маште.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Нацртај своју баку и себе.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4877">
            <a:off x="8102856" y="267094"/>
            <a:ext cx="3586341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0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1472</TotalTime>
  <Words>233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„БАКA”            Воја Царић</vt:lpstr>
      <vt:lpstr>Ликови:   Опис ликова:     </vt:lpstr>
      <vt:lpstr> Мјесто радње:    Вријеме радње:   Teма:   Порука приче:  </vt:lpstr>
      <vt:lpstr>Анализа приче:   1. Да ли је унук баки говорио о својим осјећањима?         2. Каква је бака према свом унуку?               </vt:lpstr>
      <vt:lpstr>Slide 5</vt:lpstr>
      <vt:lpstr>  7. Шта нису понијели на пут, те су одлучили да се врате?        8. Гдје се дјечак ујутро пробудио?        9. Које особине је унук изграђивао уз бакину подршку?       </vt:lpstr>
      <vt:lpstr>Задатак за самосталан рад:  1. Замисли да си на пут повео/повела      своју баку. Напиши шта би се вама десило     на том путу из маште.  2. Нацртај своју баку и себе.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БАКА“            Воја Царић</dc:title>
  <dc:creator>admin</dc:creator>
  <cp:lastModifiedBy>PC</cp:lastModifiedBy>
  <cp:revision>24</cp:revision>
  <dcterms:created xsi:type="dcterms:W3CDTF">2020-05-01T10:06:40Z</dcterms:created>
  <dcterms:modified xsi:type="dcterms:W3CDTF">2020-05-07T20:38:11Z</dcterms:modified>
</cp:coreProperties>
</file>