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59" r:id="rId5"/>
    <p:sldId id="262" r:id="rId6"/>
    <p:sldId id="263" r:id="rId7"/>
    <p:sldId id="266" r:id="rId8"/>
    <p:sldId id="261" r:id="rId9"/>
    <p:sldId id="265" r:id="rId10"/>
  </p:sldIdLst>
  <p:sldSz cx="9144000" cy="6858000" type="screen4x3"/>
  <p:notesSz cx="6858000" cy="9144000"/>
  <p:defaultTextStyle>
    <a:defPPr>
      <a:defRPr lang="uk-UA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84213"/>
            <a:ext cx="1533525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8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uk-UA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Зразок заголовка</a:t>
            </a:r>
            <a:endParaRPr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F34E5D-0CD5-4F5D-A29E-79DF2B66BEB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Content Placeholder 2"/>
          <p:cNvGraphicFramePr>
            <a:graphicFrameLocks noChangeAspect="1"/>
          </p:cNvGraphicFramePr>
          <p:nvPr>
            <p:ph idx="1"/>
          </p:nvPr>
        </p:nvGraphicFramePr>
        <p:xfrm>
          <a:off x="424180" y="1116330"/>
          <a:ext cx="3748405" cy="464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6829425" imgH="9448800" progId="Paint.Picture">
                  <p:embed/>
                </p:oleObj>
              </mc:Choice>
              <mc:Fallback>
                <p:oleObj name="" r:id="rId1" imgW="6829425" imgH="944880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4180" y="1116330"/>
                        <a:ext cx="3748405" cy="464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/>
        </p:nvSpPr>
        <p:spPr>
          <a:xfrm>
            <a:off x="3936365" y="2024380"/>
            <a:ext cx="4578985" cy="21558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</a:rPr>
              <a:t>At the zoo</a:t>
            </a:r>
            <a:endParaRPr kumimoji="0" lang="en-US" sz="5400" b="1" i="0" u="none" strike="noStrike" kern="1200" cap="none" spc="0" normalizeH="0" baseline="0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37260" y="4214495"/>
            <a:ext cx="3540760" cy="657860"/>
          </a:xfrm>
        </p:spPr>
        <p:txBody>
          <a:bodyPr/>
          <a:p>
            <a:r>
              <a:rPr lang="en-US" sz="36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  a lion</a:t>
            </a:r>
            <a:endParaRPr lang="en-US" sz="36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312410" y="5109210"/>
            <a:ext cx="3246755" cy="835025"/>
          </a:xfrm>
        </p:spPr>
        <p:txBody>
          <a:bodyPr>
            <a:normAutofit/>
          </a:bodyPr>
          <a:p>
            <a:r>
              <a:rPr lang="en-US" sz="40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 </a:t>
            </a:r>
            <a:r>
              <a:rPr lang="en-US" sz="36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a tiger</a:t>
            </a:r>
            <a:endParaRPr lang="en-US"/>
          </a:p>
          <a:p>
            <a:endParaRPr lang="en-US"/>
          </a:p>
        </p:txBody>
      </p:sp>
      <p:pic>
        <p:nvPicPr>
          <p:cNvPr id="4" name="Content Placeholder 3" descr="wildlife-4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299085" y="1757680"/>
            <a:ext cx="4368165" cy="2457450"/>
          </a:xfrm>
          <a:prstGeom prst="rect">
            <a:avLst/>
          </a:prstGeom>
        </p:spPr>
      </p:pic>
      <p:pic>
        <p:nvPicPr>
          <p:cNvPr id="8" name="Picture 7" descr="tiger-1588175493917-9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15" y="2999740"/>
            <a:ext cx="3928110" cy="2232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 descr="e1631a_4cb756aadd924e2bb48f329e62bb2587_mv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0820" y="1552575"/>
            <a:ext cx="3693160" cy="2401570"/>
          </a:xfrm>
          <a:prstGeom prst="rect">
            <a:avLst/>
          </a:prstGeom>
        </p:spPr>
      </p:pic>
      <p:pic>
        <p:nvPicPr>
          <p:cNvPr id="5" name="Content Placeholder 4" descr="74409-elephant-wallpaper-2048x1365-1582835354579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8615" y="1321435"/>
            <a:ext cx="4850765" cy="369887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2750" y="4093210"/>
            <a:ext cx="3198495" cy="547370"/>
          </a:xfrm>
        </p:spPr>
        <p:txBody>
          <a:bodyPr/>
          <a:p>
            <a:r>
              <a:rPr lang="en-US" sz="36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a crocodile</a:t>
            </a:r>
            <a:endParaRPr lang="en-US" sz="36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4" name="Title 9"/>
          <p:cNvSpPr>
            <a:spLocks noGrp="1"/>
          </p:cNvSpPr>
          <p:nvPr/>
        </p:nvSpPr>
        <p:spPr>
          <a:xfrm>
            <a:off x="5031105" y="4923155"/>
            <a:ext cx="3491865" cy="79629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an elephant</a:t>
            </a:r>
            <a:endParaRPr lang="en-US" sz="36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hd giraffes wallpaper with eating giraffes wallpapers backgroundsjpg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57530" y="1192530"/>
            <a:ext cx="3587750" cy="3997325"/>
          </a:xfrm>
          <a:prstGeom prst="rect">
            <a:avLst/>
          </a:prstGeom>
        </p:spPr>
      </p:pic>
      <p:pic>
        <p:nvPicPr>
          <p:cNvPr id="6" name="Content Placeholder 5" descr="2-baby-monkey-playing-wallpapers-on-tre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3470" y="1862455"/>
            <a:ext cx="3265805" cy="227393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37260" y="5043805"/>
            <a:ext cx="3540760" cy="951230"/>
          </a:xfrm>
        </p:spPr>
        <p:txBody>
          <a:bodyPr/>
          <a:p>
            <a:r>
              <a:rPr lang="en-US" sz="36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giraffes</a:t>
            </a:r>
            <a:endParaRPr lang="en-US" sz="36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9" name="Title 9"/>
          <p:cNvSpPr>
            <a:spLocks noGrp="1"/>
          </p:cNvSpPr>
          <p:nvPr/>
        </p:nvSpPr>
        <p:spPr>
          <a:xfrm>
            <a:off x="4903470" y="4251960"/>
            <a:ext cx="2796540" cy="56896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  monkeys</a:t>
            </a:r>
            <a:endParaRPr lang="en-US" sz="36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355" y="2279650"/>
            <a:ext cx="3747770" cy="960755"/>
          </a:xfrm>
        </p:spPr>
        <p:txBody>
          <a:bodyPr/>
          <a:p>
            <a:r>
              <a:rPr lang="en-US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Student's book, </a:t>
            </a:r>
            <a:r>
              <a:rPr lang="en-US" sz="28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page 49.</a:t>
            </a:r>
            <a:endParaRPr lang="en-US" sz="28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20" y="1256665"/>
            <a:ext cx="7453630" cy="492061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sr-Cyrl-BA" altLang="en-US" sz="36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          </a:t>
            </a:r>
            <a:r>
              <a:rPr lang="en-US" sz="3600" b="1" u="sng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Vocabulary</a:t>
            </a:r>
            <a:endParaRPr lang="en-US" sz="32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endParaRPr lang="en-US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wild animals - </a:t>
            </a:r>
            <a:r>
              <a:rPr lang="sr-Cyrl-BA" alt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дивље животиње</a:t>
            </a:r>
            <a:endParaRPr lang="en-US" sz="24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dangerous - </a:t>
            </a:r>
            <a:r>
              <a:rPr lang="sr-Cyrl-BA" alt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опасан</a:t>
            </a:r>
            <a:endParaRPr lang="en-US" sz="24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funny- </a:t>
            </a:r>
            <a:r>
              <a:rPr lang="sr-Cyrl-BA" alt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смијешан</a:t>
            </a:r>
            <a:endParaRPr lang="en-US" sz="24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tall- </a:t>
            </a:r>
            <a:r>
              <a:rPr lang="sr-Cyrl-BA" alt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висок</a:t>
            </a:r>
            <a:endParaRPr lang="en-US" sz="24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strong- </a:t>
            </a:r>
            <a:r>
              <a:rPr lang="sr-Cyrl-BA" alt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јак</a:t>
            </a:r>
            <a:endParaRPr lang="en-US" sz="24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cage- </a:t>
            </a:r>
            <a:r>
              <a:rPr lang="sr-Cyrl-BA" altLang="en-US" sz="24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кавез</a:t>
            </a:r>
            <a:endParaRPr lang="en-US" sz="24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r>
              <a:rPr kumimoji="0" lang="en-US" sz="2400" b="1" i="0" u="none" strike="noStrike" kern="1200" cap="none" spc="0" normalizeH="0" baseline="0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+mn-ea"/>
              </a:rPr>
              <a:t> </a:t>
            </a:r>
            <a:endParaRPr kumimoji="0" lang="en-US" b="1" i="0" u="none" strike="noStrike" kern="1200" cap="none" spc="0" normalizeH="0" baseline="0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endParaRPr kumimoji="0" lang="en-US" b="1" i="0" u="none" strike="noStrike" kern="1200" cap="none" spc="0" normalizeH="0" baseline="0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ea typeface="+mj-ea"/>
              <a:cs typeface="Comic Sans MS" panose="030F0702030302020204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440" y="1426210"/>
            <a:ext cx="4232910" cy="1925320"/>
          </a:xfrm>
        </p:spPr>
        <p:txBody>
          <a:bodyPr/>
          <a:p>
            <a:r>
              <a:rPr lang="en-US" b="1" u="sng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Homework</a:t>
            </a:r>
            <a:br>
              <a:rPr lang="en-US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br>
              <a:rPr lang="en-US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r>
              <a:rPr lang="en-US" sz="28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S.Workbook, page 53.</a:t>
            </a:r>
            <a:endParaRPr lang="en-US" sz="28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5560"/>
            <a:ext cx="7886700" cy="2043430"/>
          </a:xfrm>
        </p:spPr>
        <p:txBody>
          <a:bodyPr/>
          <a:p>
            <a:r>
              <a:rPr lang="en-US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     </a:t>
            </a:r>
            <a:br>
              <a:rPr lang="en-US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r>
              <a:rPr lang="en-US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      </a:t>
            </a:r>
            <a:r>
              <a:rPr lang="en-US" sz="4800" b="1" noProof="0" dirty="0" smtClean="0">
                <a:solidFill>
                  <a:srgbClr val="7235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charset="0"/>
                <a:cs typeface="Comic Sans MS" panose="030F0702030302020204" charset="0"/>
                <a:sym typeface="+mn-ea"/>
              </a:rPr>
              <a:t>Have a great day!</a:t>
            </a:r>
            <a:endParaRPr lang="en-US" sz="4800" b="1" noProof="0" dirty="0" smtClean="0">
              <a:solidFill>
                <a:srgbClr val="72358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Presentation</Application>
  <PresentationFormat>Екран (4:3)</PresentationFormat>
  <Paragraphs>33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Comic Sans MS</vt:lpstr>
      <vt:lpstr>Microsoft YaHei</vt:lpstr>
      <vt:lpstr>Arial Unicode MS</vt:lpstr>
      <vt:lpstr>Calibri Light</vt:lpstr>
      <vt:lpstr>Тема Office</vt:lpstr>
      <vt:lpstr>Paint.Picture</vt:lpstr>
      <vt:lpstr>PowerPoint 演示文稿</vt:lpstr>
      <vt:lpstr>   a lion</vt:lpstr>
      <vt:lpstr> a crocodile</vt:lpstr>
      <vt:lpstr> giraffes</vt:lpstr>
      <vt:lpstr>Student's book, page 49.</vt:lpstr>
      <vt:lpstr>PowerPoint 演示文稿</vt:lpstr>
      <vt:lpstr>Homework  S.Workbook, page 53.</vt:lpstr>
      <vt:lpstr>             Have a great 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Інна</dc:creator>
  <cp:lastModifiedBy>Korisnik</cp:lastModifiedBy>
  <cp:revision>8</cp:revision>
  <dcterms:created xsi:type="dcterms:W3CDTF">2015-06-13T20:28:00Z</dcterms:created>
  <dcterms:modified xsi:type="dcterms:W3CDTF">2020-04-30T11:22:12Z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