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2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3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7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7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8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5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1285461" y="371061"/>
            <a:ext cx="8653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ЛИКОВНА КУЛТУРА</a:t>
            </a:r>
          </a:p>
          <a:p>
            <a:pPr algn="ctr"/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4.РАЗРЕД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52A00E42-23D6-42A5-958C-0CADAEB8C849}"/>
              </a:ext>
            </a:extLst>
          </p:cNvPr>
          <p:cNvSpPr txBox="1"/>
          <p:nvPr/>
        </p:nvSpPr>
        <p:spPr>
          <a:xfrm>
            <a:off x="503582" y="3083383"/>
            <a:ext cx="311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тема: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24E70A10-7CAA-4722-AB8A-C5D5027D26B2}"/>
              </a:ext>
            </a:extLst>
          </p:cNvPr>
          <p:cNvSpPr txBox="1"/>
          <p:nvPr/>
        </p:nvSpPr>
        <p:spPr>
          <a:xfrm>
            <a:off x="2537792" y="3790916"/>
            <a:ext cx="71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ПРЕОБЛИКОВАЊЕ МАТЕРИЈАЛА</a:t>
            </a:r>
          </a:p>
          <a:p>
            <a:pPr algn="ctr"/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ПРЕДМЕТА СПАЈАЊЕМ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FF91E52D-2E48-4EA6-8AA8-7493B28D2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87" y="8686"/>
            <a:ext cx="3477039" cy="3033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71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331305" y="437322"/>
            <a:ext cx="11463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природи се свакодневно могу уочити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промјене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облика на које </a:t>
            </a:r>
            <a:endParaRPr lang="sr-Latn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човјек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утиче.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A60AE4B-9653-4543-BCC2-8E2AE61F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2" y="2196787"/>
            <a:ext cx="3843130" cy="288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983FEF4F-0AFD-4296-96C8-422AFC10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82" y="2196787"/>
            <a:ext cx="3843130" cy="288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28EF0221-99D8-42C7-9134-B0F1F012B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12" y="2283400"/>
            <a:ext cx="3364947" cy="2709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kvir za tekst 11">
            <a:extLst>
              <a:ext uri="{FF2B5EF4-FFF2-40B4-BE49-F238E27FC236}">
                <a16:creationId xmlns="" xmlns:a16="http://schemas.microsoft.com/office/drawing/2014/main" id="{BE048FD1-7C30-4DAC-AD78-4DE4E2FF9438}"/>
              </a:ext>
            </a:extLst>
          </p:cNvPr>
          <p:cNvSpPr txBox="1"/>
          <p:nvPr/>
        </p:nvSpPr>
        <p:spPr>
          <a:xfrm>
            <a:off x="0" y="6211669"/>
            <a:ext cx="500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331305" y="437322"/>
            <a:ext cx="11463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Међутим, природу и окружење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човјек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 да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мијења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прилагођавајући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промјене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својим потребама у простору.</a:t>
            </a:r>
            <a:r>
              <a:rPr lang="sr-Latn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Тада је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ПРЕОБЛИКОВАЊУ.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8B98A6D-6225-496B-92DE-E10D04E5D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28" y="3406715"/>
            <a:ext cx="3379304" cy="2973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422A6D17-0BDF-46C1-820D-68D08945D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32" y="3550706"/>
            <a:ext cx="3054308" cy="2852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2CC8B61C-A52D-468A-873C-F4BAE33E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56" y="1478941"/>
            <a:ext cx="2467737" cy="3414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9166C617-D6F2-4B1A-BE38-52AEEA3E6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150"/>
            <a:ext cx="3625109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vir za tekst 11">
            <a:extLst>
              <a:ext uri="{FF2B5EF4-FFF2-40B4-BE49-F238E27FC236}">
                <a16:creationId xmlns="" xmlns:a16="http://schemas.microsoft.com/office/drawing/2014/main" id="{BE048FD1-7C30-4DAC-AD78-4DE4E2FF9438}"/>
              </a:ext>
            </a:extLst>
          </p:cNvPr>
          <p:cNvSpPr txBox="1"/>
          <p:nvPr/>
        </p:nvSpPr>
        <p:spPr>
          <a:xfrm>
            <a:off x="0" y="6211669"/>
            <a:ext cx="500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331305" y="437322"/>
            <a:ext cx="11463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Компонујемо облике у виду  архитектуре, скулптуре и различитим врстама дизајна. Нама остаје потпуна слобода у бирању 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материјала, 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боја, поставке, употребе свјетла, сјенке  итд.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ED1D4DCF-DE96-4863-A6C4-1335A0436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761">
            <a:off x="445363" y="1897684"/>
            <a:ext cx="3876434" cy="2835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22D683A1-1C1D-4108-A54F-109BEAD68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19">
            <a:off x="7654582" y="2010775"/>
            <a:ext cx="3905640" cy="3024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9FFA4617-A527-485A-A83D-03457E925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98" y="3523004"/>
            <a:ext cx="4228482" cy="3387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vir za tekst 11">
            <a:extLst>
              <a:ext uri="{FF2B5EF4-FFF2-40B4-BE49-F238E27FC236}">
                <a16:creationId xmlns="" xmlns:a16="http://schemas.microsoft.com/office/drawing/2014/main" id="{BE048FD1-7C30-4DAC-AD78-4DE4E2FF9438}"/>
              </a:ext>
            </a:extLst>
          </p:cNvPr>
          <p:cNvSpPr txBox="1"/>
          <p:nvPr/>
        </p:nvSpPr>
        <p:spPr>
          <a:xfrm>
            <a:off x="0" y="6211669"/>
            <a:ext cx="500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291548" y="450574"/>
            <a:ext cx="11502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Преобликовање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одузимање првобитне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намјене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и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промјена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његове функције.</a:t>
            </a: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Pravougaonik: sa zaobljenim uglovima 13">
            <a:extLst>
              <a:ext uri="{FF2B5EF4-FFF2-40B4-BE49-F238E27FC236}">
                <a16:creationId xmlns="" xmlns:a16="http://schemas.microsoft.com/office/drawing/2014/main" id="{C9690E3B-FB44-43B0-BA38-0299F85328EE}"/>
              </a:ext>
            </a:extLst>
          </p:cNvPr>
          <p:cNvSpPr/>
          <p:nvPr/>
        </p:nvSpPr>
        <p:spPr>
          <a:xfrm>
            <a:off x="2911415" y="3298221"/>
            <a:ext cx="2622875" cy="2786039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5" name="Pravougaonik: sa zaobljenim uglovima 14">
            <a:extLst>
              <a:ext uri="{FF2B5EF4-FFF2-40B4-BE49-F238E27FC236}">
                <a16:creationId xmlns="" xmlns:a16="http://schemas.microsoft.com/office/drawing/2014/main" id="{ADA81F0A-1023-4276-90C3-7A43C48B6864}"/>
              </a:ext>
            </a:extLst>
          </p:cNvPr>
          <p:cNvSpPr/>
          <p:nvPr/>
        </p:nvSpPr>
        <p:spPr>
          <a:xfrm>
            <a:off x="9040102" y="1109739"/>
            <a:ext cx="2622875" cy="2786039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6" name="Pravougaonik: sa zaobljenim uglovima 15">
            <a:extLst>
              <a:ext uri="{FF2B5EF4-FFF2-40B4-BE49-F238E27FC236}">
                <a16:creationId xmlns="" xmlns:a16="http://schemas.microsoft.com/office/drawing/2014/main" id="{00B477A3-2A31-43EE-B690-9EE1098D6EE9}"/>
              </a:ext>
            </a:extLst>
          </p:cNvPr>
          <p:cNvSpPr/>
          <p:nvPr/>
        </p:nvSpPr>
        <p:spPr>
          <a:xfrm>
            <a:off x="47256" y="1454543"/>
            <a:ext cx="2622875" cy="2786039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8DC734D4-9DA3-42A5-99FC-B0EEC306B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60" y="2335173"/>
            <a:ext cx="2833847" cy="278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kvir za tekst 11">
            <a:extLst>
              <a:ext uri="{FF2B5EF4-FFF2-40B4-BE49-F238E27FC236}">
                <a16:creationId xmlns="" xmlns:a16="http://schemas.microsoft.com/office/drawing/2014/main" id="{BE048FD1-7C30-4DAC-AD78-4DE4E2FF9438}"/>
              </a:ext>
            </a:extLst>
          </p:cNvPr>
          <p:cNvSpPr txBox="1"/>
          <p:nvPr/>
        </p:nvSpPr>
        <p:spPr>
          <a:xfrm>
            <a:off x="0" y="6211669"/>
            <a:ext cx="500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291548" y="450574"/>
            <a:ext cx="11502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C7EC8AA6-5453-4629-8246-6C4EAC43A41C}"/>
              </a:ext>
            </a:extLst>
          </p:cNvPr>
          <p:cNvSpPr txBox="1"/>
          <p:nvPr/>
        </p:nvSpPr>
        <p:spPr>
          <a:xfrm>
            <a:off x="513522" y="344868"/>
            <a:ext cx="85940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Спајање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може вршити: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закопчавањем,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везивањем,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рајсфершлусом,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лијепљењем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шивењем.</a:t>
            </a:r>
          </a:p>
          <a:p>
            <a:r>
              <a:rPr lang="sr-Cyrl-RS" dirty="0"/>
              <a:t> </a:t>
            </a:r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0E59A6EB-79A1-4F6A-84F9-8EAC6E28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62" y="1060201"/>
            <a:ext cx="3657600" cy="2928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F7124B25-AC9F-457A-BBAD-6E3963A59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8" y="3423997"/>
            <a:ext cx="4194314" cy="335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11">
            <a:extLst>
              <a:ext uri="{FF2B5EF4-FFF2-40B4-BE49-F238E27FC236}">
                <a16:creationId xmlns="" xmlns:a16="http://schemas.microsoft.com/office/drawing/2014/main" id="{BE048FD1-7C30-4DAC-AD78-4DE4E2FF9438}"/>
              </a:ext>
            </a:extLst>
          </p:cNvPr>
          <p:cNvSpPr txBox="1"/>
          <p:nvPr/>
        </p:nvSpPr>
        <p:spPr>
          <a:xfrm>
            <a:off x="0" y="6249257"/>
            <a:ext cx="500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291548" y="450574"/>
            <a:ext cx="11608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Читали смо  „Причу о Раку Кројачу“. Рак Кројач је имао „златне руке“.</a:t>
            </a:r>
          </a:p>
          <a:p>
            <a:r>
              <a:rPr lang="sr-Cyrl-R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можете данас да се „играте“ са материјалима и да нешто преобликујете. Потрудите се да будете креативни!</a:t>
            </a: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C7EC8AA6-5453-4629-8246-6C4EAC43A41C}"/>
              </a:ext>
            </a:extLst>
          </p:cNvPr>
          <p:cNvSpPr txBox="1"/>
          <p:nvPr/>
        </p:nvSpPr>
        <p:spPr>
          <a:xfrm>
            <a:off x="159026" y="1964023"/>
            <a:ext cx="109595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Припремите фломастере, 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воштане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боје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мајице и слично…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ће бити да одабрани предмет  преобликујеш и даш му нови изглед</a:t>
            </a:r>
            <a:r>
              <a:rPr lang="sr-Latn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/>
              <a:t> </a:t>
            </a:r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FADF20C-F1F4-4933-90E2-2B7239876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97" y="3187937"/>
            <a:ext cx="3193376" cy="3602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2CF0049-D6AA-4B0D-94BF-864723480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34" y="3187937"/>
            <a:ext cx="3162060" cy="3602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kvir za tekst 11">
            <a:extLst>
              <a:ext uri="{FF2B5EF4-FFF2-40B4-BE49-F238E27FC236}">
                <a16:creationId xmlns="" xmlns:a16="http://schemas.microsoft.com/office/drawing/2014/main" id="{BE048FD1-7C30-4DAC-AD78-4DE4E2FF9438}"/>
              </a:ext>
            </a:extLst>
          </p:cNvPr>
          <p:cNvSpPr txBox="1"/>
          <p:nvPr/>
        </p:nvSpPr>
        <p:spPr>
          <a:xfrm>
            <a:off x="0" y="6211669"/>
            <a:ext cx="500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291548" y="450574"/>
            <a:ext cx="11608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Надам се да ћете уживати у овом 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задатку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 и наш Рак Кројач у свом занату.</a:t>
            </a: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C7EC8AA6-5453-4629-8246-6C4EAC43A41C}"/>
              </a:ext>
            </a:extLst>
          </p:cNvPr>
          <p:cNvSpPr txBox="1"/>
          <p:nvPr/>
        </p:nvSpPr>
        <p:spPr>
          <a:xfrm>
            <a:off x="0" y="2552962"/>
            <a:ext cx="109595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Жељно очекујемо ваше радове.</a:t>
            </a:r>
            <a:endParaRPr lang="sr-Latn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/>
              <a:t> </a:t>
            </a:r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C0BF2420-EE83-423E-929E-087419CF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52" y="2310028"/>
            <a:ext cx="6108600" cy="3654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kvir za tekst 11">
            <a:extLst>
              <a:ext uri="{FF2B5EF4-FFF2-40B4-BE49-F238E27FC236}">
                <a16:creationId xmlns="" xmlns:a16="http://schemas.microsoft.com/office/drawing/2014/main" id="{BE048FD1-7C30-4DAC-AD78-4DE4E2FF9438}"/>
              </a:ext>
            </a:extLst>
          </p:cNvPr>
          <p:cNvSpPr txBox="1"/>
          <p:nvPr/>
        </p:nvSpPr>
        <p:spPr>
          <a:xfrm>
            <a:off x="0" y="6213837"/>
            <a:ext cx="500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62282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2</TotalTime>
  <Words>241</Words>
  <Application>Microsoft Office PowerPoint</Application>
  <PresentationFormat>Prilagođavanje</PresentationFormat>
  <Paragraphs>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Paket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tatjana</cp:lastModifiedBy>
  <cp:revision>32</cp:revision>
  <dcterms:created xsi:type="dcterms:W3CDTF">2020-03-27T17:58:31Z</dcterms:created>
  <dcterms:modified xsi:type="dcterms:W3CDTF">2020-04-08T19:07:39Z</dcterms:modified>
</cp:coreProperties>
</file>