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7"/>
  </p:notesMasterIdLst>
  <p:handoutMasterIdLst>
    <p:handoutMasterId r:id="rId38"/>
  </p:handoutMasterIdLst>
  <p:sldIdLst>
    <p:sldId id="256" r:id="rId2"/>
    <p:sldId id="257" r:id="rId3"/>
    <p:sldId id="258" r:id="rId4"/>
    <p:sldId id="261" r:id="rId5"/>
    <p:sldId id="281" r:id="rId6"/>
    <p:sldId id="280" r:id="rId7"/>
    <p:sldId id="385" r:id="rId8"/>
    <p:sldId id="350" r:id="rId9"/>
    <p:sldId id="345" r:id="rId10"/>
    <p:sldId id="371" r:id="rId11"/>
    <p:sldId id="369" r:id="rId12"/>
    <p:sldId id="370" r:id="rId13"/>
    <p:sldId id="325" r:id="rId14"/>
    <p:sldId id="372" r:id="rId15"/>
    <p:sldId id="368" r:id="rId16"/>
    <p:sldId id="387" r:id="rId17"/>
    <p:sldId id="264" r:id="rId18"/>
    <p:sldId id="374" r:id="rId19"/>
    <p:sldId id="348" r:id="rId20"/>
    <p:sldId id="349" r:id="rId21"/>
    <p:sldId id="326" r:id="rId22"/>
    <p:sldId id="373" r:id="rId23"/>
    <p:sldId id="375" r:id="rId24"/>
    <p:sldId id="388" r:id="rId25"/>
    <p:sldId id="359" r:id="rId26"/>
    <p:sldId id="377" r:id="rId27"/>
    <p:sldId id="265" r:id="rId28"/>
    <p:sldId id="362" r:id="rId29"/>
    <p:sldId id="380" r:id="rId30"/>
    <p:sldId id="379" r:id="rId31"/>
    <p:sldId id="361" r:id="rId32"/>
    <p:sldId id="381" r:id="rId33"/>
    <p:sldId id="365" r:id="rId34"/>
    <p:sldId id="273" r:id="rId35"/>
    <p:sldId id="384" r:id="rId36"/>
  </p:sldIdLst>
  <p:sldSz cx="9144000" cy="6858000" type="screen4x3"/>
  <p:notesSz cx="9144000" cy="6858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Umereni stil 2 – Naglašav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94607" autoAdjust="0"/>
  </p:normalViewPr>
  <p:slideViewPr>
    <p:cSldViewPr>
      <p:cViewPr>
        <p:scale>
          <a:sx n="95" d="100"/>
          <a:sy n="95" d="100"/>
        </p:scale>
        <p:origin x="-696" y="996"/>
      </p:cViewPr>
      <p:guideLst>
        <p:guide orient="horz" pos="2160"/>
        <p:guide pos="2880"/>
      </p:guideLst>
    </p:cSldViewPr>
  </p:slideViewPr>
  <p:outlineViewPr>
    <p:cViewPr>
      <p:scale>
        <a:sx n="33" d="100"/>
        <a:sy n="33" d="100"/>
      </p:scale>
      <p:origin x="48" y="2266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Čuvar mesta za zaglavlje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sr-Latn-CS"/>
          </a:p>
        </p:txBody>
      </p:sp>
      <p:sp>
        <p:nvSpPr>
          <p:cNvPr id="3" name="Čuvar mesta za datum 2"/>
          <p:cNvSpPr>
            <a:spLocks noGrp="1"/>
          </p:cNvSpPr>
          <p:nvPr>
            <p:ph type="dt" sz="quarter" idx="1"/>
          </p:nvPr>
        </p:nvSpPr>
        <p:spPr>
          <a:xfrm>
            <a:off x="5179484" y="1"/>
            <a:ext cx="3962400" cy="344091"/>
          </a:xfrm>
          <a:prstGeom prst="rect">
            <a:avLst/>
          </a:prstGeom>
        </p:spPr>
        <p:txBody>
          <a:bodyPr vert="horz" lIns="91440" tIns="45720" rIns="91440" bIns="45720" rtlCol="0"/>
          <a:lstStyle>
            <a:lvl1pPr algn="r">
              <a:defRPr sz="1200"/>
            </a:lvl1pPr>
          </a:lstStyle>
          <a:p>
            <a:fld id="{5832720D-6470-4B7B-9411-7C269618DDAD}" type="datetime1">
              <a:rPr lang="sr-Cyrl-RS" smtClean="0"/>
              <a:pPr/>
              <a:t>28.08.2019.</a:t>
            </a:fld>
            <a:endParaRPr lang="sr-Latn-CS"/>
          </a:p>
        </p:txBody>
      </p:sp>
      <p:sp>
        <p:nvSpPr>
          <p:cNvPr id="4" name="Čuvar mesta za podnožje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sr-Latn-CS"/>
          </a:p>
        </p:txBody>
      </p:sp>
      <p:sp>
        <p:nvSpPr>
          <p:cNvPr id="5" name="Čuvar mesta za broj slajda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FC7487F7-2A7B-407C-8233-D6C818D1478B}" type="slidenum">
              <a:rPr lang="sr-Latn-CS" smtClean="0"/>
              <a:pPr/>
              <a:t>‹#›</a:t>
            </a:fld>
            <a:endParaRPr lang="sr-Latn-CS"/>
          </a:p>
        </p:txBody>
      </p:sp>
    </p:spTree>
    <p:extLst>
      <p:ext uri="{BB962C8B-B14F-4D97-AF65-F5344CB8AC3E}">
        <p14:creationId xmlns:p14="http://schemas.microsoft.com/office/powerpoint/2010/main" xmlns="" val="199832505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Čuvar mesta za zaglavlje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sr-Latn-CS"/>
          </a:p>
        </p:txBody>
      </p:sp>
      <p:sp>
        <p:nvSpPr>
          <p:cNvPr id="3" name="Čuvar mesta za datum 2"/>
          <p:cNvSpPr>
            <a:spLocks noGrp="1"/>
          </p:cNvSpPr>
          <p:nvPr>
            <p:ph type="dt" idx="1"/>
          </p:nvPr>
        </p:nvSpPr>
        <p:spPr>
          <a:xfrm>
            <a:off x="5179484" y="1"/>
            <a:ext cx="3962400" cy="344091"/>
          </a:xfrm>
          <a:prstGeom prst="rect">
            <a:avLst/>
          </a:prstGeom>
        </p:spPr>
        <p:txBody>
          <a:bodyPr vert="horz" lIns="91440" tIns="45720" rIns="91440" bIns="45720" rtlCol="0"/>
          <a:lstStyle>
            <a:lvl1pPr algn="r">
              <a:defRPr sz="1200"/>
            </a:lvl1pPr>
          </a:lstStyle>
          <a:p>
            <a:fld id="{EF71576D-D693-4302-91DA-D2877EDEB354}" type="datetime1">
              <a:rPr lang="sr-Cyrl-RS" smtClean="0"/>
              <a:pPr/>
              <a:t>28.08.2019.</a:t>
            </a:fld>
            <a:endParaRPr lang="sr-Latn-CS"/>
          </a:p>
        </p:txBody>
      </p:sp>
      <p:sp>
        <p:nvSpPr>
          <p:cNvPr id="4" name="Čuvar mesta za sliku na slajdu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sr-Latn-CS"/>
          </a:p>
        </p:txBody>
      </p:sp>
      <p:sp>
        <p:nvSpPr>
          <p:cNvPr id="5" name="Čuvar mesta za napomene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sr-Latn-CS" smtClean="0"/>
              <a:t>Kliknite i uredite tekst</a:t>
            </a:r>
          </a:p>
          <a:p>
            <a:pPr lvl="1"/>
            <a:r>
              <a:rPr lang="sr-Latn-CS" smtClean="0"/>
              <a:t>Drugi nivo</a:t>
            </a:r>
          </a:p>
          <a:p>
            <a:pPr lvl="2"/>
            <a:r>
              <a:rPr lang="sr-Latn-CS" smtClean="0"/>
              <a:t>Treći nivo</a:t>
            </a:r>
          </a:p>
          <a:p>
            <a:pPr lvl="3"/>
            <a:r>
              <a:rPr lang="sr-Latn-CS" smtClean="0"/>
              <a:t>Četvrti nivo</a:t>
            </a:r>
          </a:p>
          <a:p>
            <a:pPr lvl="4"/>
            <a:r>
              <a:rPr lang="sr-Latn-CS" smtClean="0"/>
              <a:t>Peti nivo</a:t>
            </a:r>
            <a:endParaRPr lang="sr-Latn-CS"/>
          </a:p>
        </p:txBody>
      </p:sp>
      <p:sp>
        <p:nvSpPr>
          <p:cNvPr id="6" name="Čuvar mesta za podnožje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sr-Latn-CS"/>
          </a:p>
        </p:txBody>
      </p:sp>
      <p:sp>
        <p:nvSpPr>
          <p:cNvPr id="7" name="Čuvar mesta za broj slajda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A763EB15-9A47-46D3-BAC2-E464987D1255}" type="slidenum">
              <a:rPr lang="sr-Latn-CS" smtClean="0"/>
              <a:pPr/>
              <a:t>‹#›</a:t>
            </a:fld>
            <a:endParaRPr lang="sr-Latn-CS"/>
          </a:p>
        </p:txBody>
      </p:sp>
    </p:spTree>
    <p:extLst>
      <p:ext uri="{BB962C8B-B14F-4D97-AF65-F5344CB8AC3E}">
        <p14:creationId xmlns:p14="http://schemas.microsoft.com/office/powerpoint/2010/main" xmlns="" val="145172036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763EB15-9A47-46D3-BAC2-E464987D1255}" type="slidenum">
              <a:rPr lang="sr-Latn-CS" smtClean="0"/>
              <a:pPr/>
              <a:t>1</a:t>
            </a:fld>
            <a:endParaRPr lang="sr-Latn-CS"/>
          </a:p>
        </p:txBody>
      </p:sp>
      <p:sp>
        <p:nvSpPr>
          <p:cNvPr id="5" name="Date Placeholder 4"/>
          <p:cNvSpPr>
            <a:spLocks noGrp="1"/>
          </p:cNvSpPr>
          <p:nvPr>
            <p:ph type="dt" idx="11"/>
          </p:nvPr>
        </p:nvSpPr>
        <p:spPr/>
        <p:txBody>
          <a:bodyPr/>
          <a:lstStyle/>
          <a:p>
            <a:fld id="{77092B0A-0593-4C6E-A2BA-6E4D5218DBBA}" type="datetime1">
              <a:rPr lang="sr-Cyrl-RS" smtClean="0"/>
              <a:pPr/>
              <a:t>28.08.2019.</a:t>
            </a:fld>
            <a:endParaRPr lang="sr-Latn-C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Čuvar mesta za sliku na slajdu 1"/>
          <p:cNvSpPr>
            <a:spLocks noGrp="1" noRot="1" noChangeAspect="1"/>
          </p:cNvSpPr>
          <p:nvPr>
            <p:ph type="sldImg"/>
          </p:nvPr>
        </p:nvSpPr>
        <p:spPr/>
      </p:sp>
      <p:sp>
        <p:nvSpPr>
          <p:cNvPr id="3" name="Čuvar mesta za napomene 2"/>
          <p:cNvSpPr>
            <a:spLocks noGrp="1"/>
          </p:cNvSpPr>
          <p:nvPr>
            <p:ph type="body" idx="1"/>
          </p:nvPr>
        </p:nvSpPr>
        <p:spPr/>
        <p:txBody>
          <a:bodyPr/>
          <a:lstStyle/>
          <a:p>
            <a:endParaRPr lang="sr-Latn-CS" dirty="0"/>
          </a:p>
        </p:txBody>
      </p:sp>
      <p:sp>
        <p:nvSpPr>
          <p:cNvPr id="4" name="Čuvar mesta za broj slajda 3"/>
          <p:cNvSpPr>
            <a:spLocks noGrp="1"/>
          </p:cNvSpPr>
          <p:nvPr>
            <p:ph type="sldNum" sz="quarter" idx="10"/>
          </p:nvPr>
        </p:nvSpPr>
        <p:spPr/>
        <p:txBody>
          <a:bodyPr/>
          <a:lstStyle/>
          <a:p>
            <a:fld id="{A763EB15-9A47-46D3-BAC2-E464987D1255}" type="slidenum">
              <a:rPr lang="sr-Latn-CS" smtClean="0"/>
              <a:pPr/>
              <a:t>26</a:t>
            </a:fld>
            <a:endParaRPr lang="sr-Latn-CS"/>
          </a:p>
        </p:txBody>
      </p:sp>
      <p:sp>
        <p:nvSpPr>
          <p:cNvPr id="5" name="Date Placeholder 4"/>
          <p:cNvSpPr>
            <a:spLocks noGrp="1"/>
          </p:cNvSpPr>
          <p:nvPr>
            <p:ph type="dt" idx="11"/>
          </p:nvPr>
        </p:nvSpPr>
        <p:spPr/>
        <p:txBody>
          <a:bodyPr/>
          <a:lstStyle/>
          <a:p>
            <a:fld id="{5DD79307-FD05-4323-8870-9EF786B8A4A8}" type="datetime1">
              <a:rPr lang="sr-Cyrl-RS" smtClean="0"/>
              <a:pPr/>
              <a:t>28.08.2019.</a:t>
            </a:fld>
            <a:endParaRPr lang="sr-Latn-CS"/>
          </a:p>
        </p:txBody>
      </p:sp>
    </p:spTree>
    <p:extLst>
      <p:ext uri="{BB962C8B-B14F-4D97-AF65-F5344CB8AC3E}">
        <p14:creationId xmlns:p14="http://schemas.microsoft.com/office/powerpoint/2010/main" xmlns="" val="1129044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Date Placeholder 3"/>
          <p:cNvSpPr>
            <a:spLocks noGrp="1"/>
          </p:cNvSpPr>
          <p:nvPr>
            <p:ph type="dt" idx="10"/>
          </p:nvPr>
        </p:nvSpPr>
        <p:spPr/>
        <p:txBody>
          <a:bodyPr/>
          <a:lstStyle/>
          <a:p>
            <a:fld id="{EF71576D-D693-4302-91DA-D2877EDEB354}" type="datetime1">
              <a:rPr lang="sr-Cyrl-RS" smtClean="0"/>
              <a:pPr/>
              <a:t>28.08.2019.</a:t>
            </a:fld>
            <a:endParaRPr lang="sr-Latn-CS"/>
          </a:p>
        </p:txBody>
      </p:sp>
      <p:sp>
        <p:nvSpPr>
          <p:cNvPr id="5" name="Slide Number Placeholder 4"/>
          <p:cNvSpPr>
            <a:spLocks noGrp="1"/>
          </p:cNvSpPr>
          <p:nvPr>
            <p:ph type="sldNum" sz="quarter" idx="11"/>
          </p:nvPr>
        </p:nvSpPr>
        <p:spPr/>
        <p:txBody>
          <a:bodyPr/>
          <a:lstStyle/>
          <a:p>
            <a:fld id="{A763EB15-9A47-46D3-BAC2-E464987D1255}" type="slidenum">
              <a:rPr lang="sr-Latn-CS" smtClean="0"/>
              <a:pPr/>
              <a:t>2</a:t>
            </a:fld>
            <a:endParaRPr lang="sr-Latn-C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763EB15-9A47-46D3-BAC2-E464987D1255}" type="slidenum">
              <a:rPr lang="sr-Latn-CS" smtClean="0"/>
              <a:pPr/>
              <a:t>9</a:t>
            </a:fld>
            <a:endParaRPr lang="sr-Latn-CS"/>
          </a:p>
        </p:txBody>
      </p:sp>
      <p:sp>
        <p:nvSpPr>
          <p:cNvPr id="5" name="Date Placeholder 4"/>
          <p:cNvSpPr>
            <a:spLocks noGrp="1"/>
          </p:cNvSpPr>
          <p:nvPr>
            <p:ph type="dt" idx="11"/>
          </p:nvPr>
        </p:nvSpPr>
        <p:spPr/>
        <p:txBody>
          <a:bodyPr/>
          <a:lstStyle/>
          <a:p>
            <a:fld id="{46C42110-20B6-415F-A881-0C2FA3935D19}" type="datetime1">
              <a:rPr lang="sr-Cyrl-RS" smtClean="0"/>
              <a:pPr/>
              <a:t>28.08.2019.</a:t>
            </a:fld>
            <a:endParaRPr lang="sr-Latn-C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763EB15-9A47-46D3-BAC2-E464987D1255}" type="slidenum">
              <a:rPr lang="sr-Latn-CS" smtClean="0"/>
              <a:pPr/>
              <a:t>10</a:t>
            </a:fld>
            <a:endParaRPr lang="sr-Latn-CS"/>
          </a:p>
        </p:txBody>
      </p:sp>
      <p:sp>
        <p:nvSpPr>
          <p:cNvPr id="5" name="Date Placeholder 4"/>
          <p:cNvSpPr>
            <a:spLocks noGrp="1"/>
          </p:cNvSpPr>
          <p:nvPr>
            <p:ph type="dt" idx="11"/>
          </p:nvPr>
        </p:nvSpPr>
        <p:spPr/>
        <p:txBody>
          <a:bodyPr/>
          <a:lstStyle/>
          <a:p>
            <a:fld id="{46C42110-20B6-415F-A881-0C2FA3935D19}" type="datetime1">
              <a:rPr lang="sr-Cyrl-RS" smtClean="0"/>
              <a:pPr/>
              <a:t>28.08.2019.</a:t>
            </a:fld>
            <a:endParaRPr lang="sr-Latn-C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763EB15-9A47-46D3-BAC2-E464987D1255}" type="slidenum">
              <a:rPr lang="sr-Latn-CS" smtClean="0"/>
              <a:pPr/>
              <a:t>12</a:t>
            </a:fld>
            <a:endParaRPr lang="sr-Latn-CS"/>
          </a:p>
        </p:txBody>
      </p:sp>
      <p:sp>
        <p:nvSpPr>
          <p:cNvPr id="5" name="Date Placeholder 4"/>
          <p:cNvSpPr>
            <a:spLocks noGrp="1"/>
          </p:cNvSpPr>
          <p:nvPr>
            <p:ph type="dt" idx="11"/>
          </p:nvPr>
        </p:nvSpPr>
        <p:spPr/>
        <p:txBody>
          <a:bodyPr/>
          <a:lstStyle/>
          <a:p>
            <a:fld id="{31CEE6D1-5BFE-458E-AC8D-68D23B631D18}" type="datetime1">
              <a:rPr lang="sr-Cyrl-RS" smtClean="0"/>
              <a:pPr/>
              <a:t>28.08.2019.</a:t>
            </a:fld>
            <a:endParaRPr lang="sr-Latn-C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Čuvar mesta za sliku na slajdu 1"/>
          <p:cNvSpPr>
            <a:spLocks noGrp="1" noRot="1" noChangeAspect="1"/>
          </p:cNvSpPr>
          <p:nvPr>
            <p:ph type="sldImg"/>
          </p:nvPr>
        </p:nvSpPr>
        <p:spPr/>
      </p:sp>
      <p:sp>
        <p:nvSpPr>
          <p:cNvPr id="3" name="Čuvar mesta za napomene 2"/>
          <p:cNvSpPr>
            <a:spLocks noGrp="1"/>
          </p:cNvSpPr>
          <p:nvPr>
            <p:ph type="body" idx="1"/>
          </p:nvPr>
        </p:nvSpPr>
        <p:spPr/>
        <p:txBody>
          <a:bodyPr/>
          <a:lstStyle/>
          <a:p>
            <a:endParaRPr lang="sr-Latn-CS" dirty="0"/>
          </a:p>
        </p:txBody>
      </p:sp>
      <p:sp>
        <p:nvSpPr>
          <p:cNvPr id="4" name="Čuvar mesta za broj slajda 3"/>
          <p:cNvSpPr>
            <a:spLocks noGrp="1"/>
          </p:cNvSpPr>
          <p:nvPr>
            <p:ph type="sldNum" sz="quarter" idx="10"/>
          </p:nvPr>
        </p:nvSpPr>
        <p:spPr/>
        <p:txBody>
          <a:bodyPr/>
          <a:lstStyle/>
          <a:p>
            <a:fld id="{A763EB15-9A47-46D3-BAC2-E464987D1255}" type="slidenum">
              <a:rPr lang="sr-Latn-CS" smtClean="0"/>
              <a:pPr/>
              <a:t>16</a:t>
            </a:fld>
            <a:endParaRPr lang="sr-Latn-CS"/>
          </a:p>
        </p:txBody>
      </p:sp>
    </p:spTree>
    <p:extLst>
      <p:ext uri="{BB962C8B-B14F-4D97-AF65-F5344CB8AC3E}">
        <p14:creationId xmlns:p14="http://schemas.microsoft.com/office/powerpoint/2010/main" xmlns="" val="2570485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Čuvar mesta za sliku na slajdu 1"/>
          <p:cNvSpPr>
            <a:spLocks noGrp="1" noRot="1" noChangeAspect="1"/>
          </p:cNvSpPr>
          <p:nvPr>
            <p:ph type="sldImg"/>
          </p:nvPr>
        </p:nvSpPr>
        <p:spPr/>
      </p:sp>
      <p:sp>
        <p:nvSpPr>
          <p:cNvPr id="3" name="Čuvar mesta za napomene 2"/>
          <p:cNvSpPr>
            <a:spLocks noGrp="1"/>
          </p:cNvSpPr>
          <p:nvPr>
            <p:ph type="body" idx="1"/>
          </p:nvPr>
        </p:nvSpPr>
        <p:spPr/>
        <p:txBody>
          <a:bodyPr/>
          <a:lstStyle/>
          <a:p>
            <a:endParaRPr lang="sr-Latn-CS" dirty="0"/>
          </a:p>
        </p:txBody>
      </p:sp>
      <p:sp>
        <p:nvSpPr>
          <p:cNvPr id="4" name="Čuvar mesta za broj slajda 3"/>
          <p:cNvSpPr>
            <a:spLocks noGrp="1"/>
          </p:cNvSpPr>
          <p:nvPr>
            <p:ph type="sldNum" sz="quarter" idx="10"/>
          </p:nvPr>
        </p:nvSpPr>
        <p:spPr/>
        <p:txBody>
          <a:bodyPr/>
          <a:lstStyle/>
          <a:p>
            <a:fld id="{A763EB15-9A47-46D3-BAC2-E464987D1255}" type="slidenum">
              <a:rPr lang="sr-Latn-CS" smtClean="0"/>
              <a:pPr/>
              <a:t>17</a:t>
            </a:fld>
            <a:endParaRPr lang="sr-Latn-CS"/>
          </a:p>
        </p:txBody>
      </p:sp>
      <p:sp>
        <p:nvSpPr>
          <p:cNvPr id="5" name="Date Placeholder 4"/>
          <p:cNvSpPr>
            <a:spLocks noGrp="1"/>
          </p:cNvSpPr>
          <p:nvPr>
            <p:ph type="dt" idx="11"/>
          </p:nvPr>
        </p:nvSpPr>
        <p:spPr/>
        <p:txBody>
          <a:bodyPr/>
          <a:lstStyle/>
          <a:p>
            <a:fld id="{5DD79307-FD05-4323-8870-9EF786B8A4A8}" type="datetime1">
              <a:rPr lang="sr-Cyrl-RS" smtClean="0"/>
              <a:pPr/>
              <a:t>28.08.2019.</a:t>
            </a:fld>
            <a:endParaRPr lang="sr-Latn-CS"/>
          </a:p>
        </p:txBody>
      </p:sp>
    </p:spTree>
    <p:extLst>
      <p:ext uri="{BB962C8B-B14F-4D97-AF65-F5344CB8AC3E}">
        <p14:creationId xmlns:p14="http://schemas.microsoft.com/office/powerpoint/2010/main" xmlns="" val="1129044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Čuvar mesta za sliku na slajdu 1"/>
          <p:cNvSpPr>
            <a:spLocks noGrp="1" noRot="1" noChangeAspect="1"/>
          </p:cNvSpPr>
          <p:nvPr>
            <p:ph type="sldImg"/>
          </p:nvPr>
        </p:nvSpPr>
        <p:spPr/>
      </p:sp>
      <p:sp>
        <p:nvSpPr>
          <p:cNvPr id="3" name="Čuvar mesta za napomene 2"/>
          <p:cNvSpPr>
            <a:spLocks noGrp="1"/>
          </p:cNvSpPr>
          <p:nvPr>
            <p:ph type="body" idx="1"/>
          </p:nvPr>
        </p:nvSpPr>
        <p:spPr/>
        <p:txBody>
          <a:bodyPr/>
          <a:lstStyle/>
          <a:p>
            <a:endParaRPr lang="sr-Latn-CS" dirty="0"/>
          </a:p>
        </p:txBody>
      </p:sp>
      <p:sp>
        <p:nvSpPr>
          <p:cNvPr id="4" name="Čuvar mesta za broj slajda 3"/>
          <p:cNvSpPr>
            <a:spLocks noGrp="1"/>
          </p:cNvSpPr>
          <p:nvPr>
            <p:ph type="sldNum" sz="quarter" idx="10"/>
          </p:nvPr>
        </p:nvSpPr>
        <p:spPr/>
        <p:txBody>
          <a:bodyPr/>
          <a:lstStyle/>
          <a:p>
            <a:fld id="{A763EB15-9A47-46D3-BAC2-E464987D1255}" type="slidenum">
              <a:rPr lang="sr-Latn-CS" smtClean="0"/>
              <a:pPr/>
              <a:t>18</a:t>
            </a:fld>
            <a:endParaRPr lang="sr-Latn-CS"/>
          </a:p>
        </p:txBody>
      </p:sp>
      <p:sp>
        <p:nvSpPr>
          <p:cNvPr id="5" name="Date Placeholder 4"/>
          <p:cNvSpPr>
            <a:spLocks noGrp="1"/>
          </p:cNvSpPr>
          <p:nvPr>
            <p:ph type="dt" idx="11"/>
          </p:nvPr>
        </p:nvSpPr>
        <p:spPr/>
        <p:txBody>
          <a:bodyPr/>
          <a:lstStyle/>
          <a:p>
            <a:fld id="{5DD79307-FD05-4323-8870-9EF786B8A4A8}" type="datetime1">
              <a:rPr lang="sr-Cyrl-RS" smtClean="0"/>
              <a:pPr/>
              <a:t>28.08.2019.</a:t>
            </a:fld>
            <a:endParaRPr lang="sr-Latn-CS"/>
          </a:p>
        </p:txBody>
      </p:sp>
    </p:spTree>
    <p:extLst>
      <p:ext uri="{BB962C8B-B14F-4D97-AF65-F5344CB8AC3E}">
        <p14:creationId xmlns:p14="http://schemas.microsoft.com/office/powerpoint/2010/main" xmlns="" val="1129044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763EB15-9A47-46D3-BAC2-E464987D1255}" type="slidenum">
              <a:rPr lang="sr-Latn-CS" smtClean="0"/>
              <a:pPr/>
              <a:t>20</a:t>
            </a:fld>
            <a:endParaRPr lang="sr-Latn-CS"/>
          </a:p>
        </p:txBody>
      </p:sp>
      <p:sp>
        <p:nvSpPr>
          <p:cNvPr id="5" name="Date Placeholder 4"/>
          <p:cNvSpPr>
            <a:spLocks noGrp="1"/>
          </p:cNvSpPr>
          <p:nvPr>
            <p:ph type="dt" idx="11"/>
          </p:nvPr>
        </p:nvSpPr>
        <p:spPr/>
        <p:txBody>
          <a:bodyPr/>
          <a:lstStyle/>
          <a:p>
            <a:fld id="{31CEE6D1-5BFE-458E-AC8D-68D23B631D18}" type="datetime1">
              <a:rPr lang="sr-Cyrl-RS" smtClean="0"/>
              <a:pPr/>
              <a:t>28.08.2019.</a:t>
            </a:fld>
            <a:endParaRPr lang="sr-Latn-C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 slajda">
    <p:spTree>
      <p:nvGrpSpPr>
        <p:cNvPr id="1" name=""/>
        <p:cNvGrpSpPr/>
        <p:nvPr/>
      </p:nvGrpSpPr>
      <p:grpSpPr>
        <a:xfrm>
          <a:off x="0" y="0"/>
          <a:ext cx="0" cy="0"/>
          <a:chOff x="0" y="0"/>
          <a:chExt cx="0" cy="0"/>
        </a:xfrm>
      </p:grpSpPr>
      <p:sp>
        <p:nvSpPr>
          <p:cNvPr id="14" name="Naslov 13"/>
          <p:cNvSpPr>
            <a:spLocks noGrp="1"/>
          </p:cNvSpPr>
          <p:nvPr>
            <p:ph type="ctrTitle"/>
          </p:nvPr>
        </p:nvSpPr>
        <p:spPr>
          <a:xfrm>
            <a:off x="1432560" y="359898"/>
            <a:ext cx="7406640" cy="1472184"/>
          </a:xfrm>
        </p:spPr>
        <p:txBody>
          <a:bodyPr anchor="b"/>
          <a:lstStyle>
            <a:lvl1pPr algn="l">
              <a:defRPr/>
            </a:lvl1pPr>
            <a:extLst/>
          </a:lstStyle>
          <a:p>
            <a:r>
              <a:rPr kumimoji="0" lang="sr-Latn-CS" smtClean="0"/>
              <a:t>Kliknite i uredite naslov mastera</a:t>
            </a:r>
            <a:endParaRPr kumimoji="0" lang="en-US"/>
          </a:p>
        </p:txBody>
      </p:sp>
      <p:sp>
        <p:nvSpPr>
          <p:cNvPr id="22" name="Podnaslov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r-Latn-CS" smtClean="0"/>
              <a:t>Kliknite i uredite stil podnaslova mastera</a:t>
            </a:r>
            <a:endParaRPr kumimoji="0" lang="en-US"/>
          </a:p>
        </p:txBody>
      </p:sp>
      <p:sp>
        <p:nvSpPr>
          <p:cNvPr id="7" name="Čuvar mesta za datum 6"/>
          <p:cNvSpPr>
            <a:spLocks noGrp="1"/>
          </p:cNvSpPr>
          <p:nvPr>
            <p:ph type="dt" sz="half" idx="10"/>
          </p:nvPr>
        </p:nvSpPr>
        <p:spPr/>
        <p:txBody>
          <a:bodyPr/>
          <a:lstStyle>
            <a:extLst/>
          </a:lstStyle>
          <a:p>
            <a:fld id="{38E8C6B8-7F36-46D8-89AE-A3408DE725A8}" type="datetime1">
              <a:rPr lang="bs-Latn-BA" smtClean="0"/>
              <a:pPr/>
              <a:t>28. 8. 2019.</a:t>
            </a:fld>
            <a:endParaRPr lang="bs-Latn-BA"/>
          </a:p>
        </p:txBody>
      </p:sp>
      <p:sp>
        <p:nvSpPr>
          <p:cNvPr id="20" name="Čuvar mesta za podnožje 19"/>
          <p:cNvSpPr>
            <a:spLocks noGrp="1"/>
          </p:cNvSpPr>
          <p:nvPr>
            <p:ph type="ftr" sz="quarter" idx="11"/>
          </p:nvPr>
        </p:nvSpPr>
        <p:spPr/>
        <p:txBody>
          <a:bodyPr/>
          <a:lstStyle>
            <a:extLst/>
          </a:lstStyle>
          <a:p>
            <a:endParaRPr lang="bs-Latn-BA"/>
          </a:p>
        </p:txBody>
      </p:sp>
      <p:sp>
        <p:nvSpPr>
          <p:cNvPr id="10" name="Čuvar mesta za broj slajda 9"/>
          <p:cNvSpPr>
            <a:spLocks noGrp="1"/>
          </p:cNvSpPr>
          <p:nvPr>
            <p:ph type="sldNum" sz="quarter" idx="12"/>
          </p:nvPr>
        </p:nvSpPr>
        <p:spPr/>
        <p:txBody>
          <a:bodyPr/>
          <a:lstStyle>
            <a:extLst/>
          </a:lstStyle>
          <a:p>
            <a:fld id="{8E4B4BDA-1E1E-4429-89B8-BA423FC377D7}" type="slidenum">
              <a:rPr lang="bs-Latn-BA" smtClean="0"/>
              <a:pPr/>
              <a:t>‹#›</a:t>
            </a:fld>
            <a:endParaRPr lang="bs-Latn-BA"/>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vertikaln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r-Latn-CS" smtClean="0"/>
              <a:t>Kliknite i uredite naslov mastera</a:t>
            </a:r>
            <a:endParaRPr kumimoji="0" lang="en-US"/>
          </a:p>
        </p:txBody>
      </p:sp>
      <p:sp>
        <p:nvSpPr>
          <p:cNvPr id="3" name="Čuvar mesta za vertikalni tekst 2"/>
          <p:cNvSpPr>
            <a:spLocks noGrp="1"/>
          </p:cNvSpPr>
          <p:nvPr>
            <p:ph type="body" orient="vert" idx="1"/>
          </p:nvPr>
        </p:nvSpPr>
        <p:spPr/>
        <p:txBody>
          <a:bodyPr vert="eaVert"/>
          <a:lstStyle>
            <a:extLst/>
          </a:lstStyle>
          <a:p>
            <a:pPr lvl="0" eaLnBrk="1" latinLnBrk="0" hangingPunct="1"/>
            <a:r>
              <a:rPr lang="sr-Latn-CS" smtClean="0"/>
              <a:t>Kliknite i uredite stilove teksta mastera</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4" name="Čuvar mesta za datum 3"/>
          <p:cNvSpPr>
            <a:spLocks noGrp="1"/>
          </p:cNvSpPr>
          <p:nvPr>
            <p:ph type="dt" sz="half" idx="10"/>
          </p:nvPr>
        </p:nvSpPr>
        <p:spPr/>
        <p:txBody>
          <a:bodyPr/>
          <a:lstStyle>
            <a:extLst/>
          </a:lstStyle>
          <a:p>
            <a:fld id="{2436D196-CA48-4ACF-AECD-357B3002AA48}" type="datetime1">
              <a:rPr lang="bs-Latn-BA" smtClean="0"/>
              <a:pPr/>
              <a:t>28. 8. 2019.</a:t>
            </a:fld>
            <a:endParaRPr lang="bs-Latn-BA"/>
          </a:p>
        </p:txBody>
      </p:sp>
      <p:sp>
        <p:nvSpPr>
          <p:cNvPr id="5" name="Čuvar mesta za podnožje 4"/>
          <p:cNvSpPr>
            <a:spLocks noGrp="1"/>
          </p:cNvSpPr>
          <p:nvPr>
            <p:ph type="ftr" sz="quarter" idx="11"/>
          </p:nvPr>
        </p:nvSpPr>
        <p:spPr/>
        <p:txBody>
          <a:bodyPr/>
          <a:lstStyle>
            <a:extLst/>
          </a:lstStyle>
          <a:p>
            <a:endParaRPr lang="bs-Latn-BA"/>
          </a:p>
        </p:txBody>
      </p:sp>
      <p:sp>
        <p:nvSpPr>
          <p:cNvPr id="6" name="Čuvar mesta za broj slajda 5"/>
          <p:cNvSpPr>
            <a:spLocks noGrp="1"/>
          </p:cNvSpPr>
          <p:nvPr>
            <p:ph type="sldNum" sz="quarter" idx="12"/>
          </p:nvPr>
        </p:nvSpPr>
        <p:spPr/>
        <p:txBody>
          <a:bodyPr/>
          <a:lstStyle>
            <a:extLst/>
          </a:lstStyle>
          <a:p>
            <a:fld id="{8E4B4BDA-1E1E-4429-89B8-BA423FC377D7}" type="slidenum">
              <a:rPr lang="bs-Latn-BA" smtClean="0"/>
              <a:pPr/>
              <a:t>‹#›</a:t>
            </a:fld>
            <a:endParaRPr lang="bs-Latn-B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ni naslov i tekst">
    <p:spTree>
      <p:nvGrpSpPr>
        <p:cNvPr id="1" name=""/>
        <p:cNvGrpSpPr/>
        <p:nvPr/>
      </p:nvGrpSpPr>
      <p:grpSpPr>
        <a:xfrm>
          <a:off x="0" y="0"/>
          <a:ext cx="0" cy="0"/>
          <a:chOff x="0" y="0"/>
          <a:chExt cx="0" cy="0"/>
        </a:xfrm>
      </p:grpSpPr>
      <p:sp>
        <p:nvSpPr>
          <p:cNvPr id="2" name="Vertikalni naslov 1"/>
          <p:cNvSpPr>
            <a:spLocks noGrp="1"/>
          </p:cNvSpPr>
          <p:nvPr>
            <p:ph type="title" orient="vert"/>
          </p:nvPr>
        </p:nvSpPr>
        <p:spPr>
          <a:xfrm>
            <a:off x="6858000" y="274639"/>
            <a:ext cx="1828800" cy="5851525"/>
          </a:xfrm>
        </p:spPr>
        <p:txBody>
          <a:bodyPr vert="eaVert"/>
          <a:lstStyle>
            <a:extLst/>
          </a:lstStyle>
          <a:p>
            <a:r>
              <a:rPr kumimoji="0" lang="sr-Latn-CS" smtClean="0"/>
              <a:t>Kliknite i uredite naslov mastera</a:t>
            </a:r>
            <a:endParaRPr kumimoji="0" lang="en-US"/>
          </a:p>
        </p:txBody>
      </p:sp>
      <p:sp>
        <p:nvSpPr>
          <p:cNvPr id="3" name="Čuvar mesta za vertikalni tekst 2"/>
          <p:cNvSpPr>
            <a:spLocks noGrp="1"/>
          </p:cNvSpPr>
          <p:nvPr>
            <p:ph type="body" orient="vert" idx="1"/>
          </p:nvPr>
        </p:nvSpPr>
        <p:spPr>
          <a:xfrm>
            <a:off x="1143000" y="274640"/>
            <a:ext cx="5562600" cy="5851525"/>
          </a:xfrm>
        </p:spPr>
        <p:txBody>
          <a:bodyPr vert="eaVert"/>
          <a:lstStyle>
            <a:extLst/>
          </a:lstStyle>
          <a:p>
            <a:pPr lvl="0" eaLnBrk="1" latinLnBrk="0" hangingPunct="1"/>
            <a:r>
              <a:rPr lang="sr-Latn-CS" smtClean="0"/>
              <a:t>Kliknite i uredite stilove teksta mastera</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4" name="Čuvar mesta za datum 3"/>
          <p:cNvSpPr>
            <a:spLocks noGrp="1"/>
          </p:cNvSpPr>
          <p:nvPr>
            <p:ph type="dt" sz="half" idx="10"/>
          </p:nvPr>
        </p:nvSpPr>
        <p:spPr/>
        <p:txBody>
          <a:bodyPr/>
          <a:lstStyle>
            <a:extLst/>
          </a:lstStyle>
          <a:p>
            <a:fld id="{86C0DEA5-55DB-43DB-9C91-CB567F3D40FA}" type="datetime1">
              <a:rPr lang="bs-Latn-BA" smtClean="0"/>
              <a:pPr/>
              <a:t>28. 8. 2019.</a:t>
            </a:fld>
            <a:endParaRPr lang="bs-Latn-BA"/>
          </a:p>
        </p:txBody>
      </p:sp>
      <p:sp>
        <p:nvSpPr>
          <p:cNvPr id="5" name="Čuvar mesta za podnožje 4"/>
          <p:cNvSpPr>
            <a:spLocks noGrp="1"/>
          </p:cNvSpPr>
          <p:nvPr>
            <p:ph type="ftr" sz="quarter" idx="11"/>
          </p:nvPr>
        </p:nvSpPr>
        <p:spPr/>
        <p:txBody>
          <a:bodyPr/>
          <a:lstStyle>
            <a:extLst/>
          </a:lstStyle>
          <a:p>
            <a:endParaRPr lang="bs-Latn-BA"/>
          </a:p>
        </p:txBody>
      </p:sp>
      <p:sp>
        <p:nvSpPr>
          <p:cNvPr id="6" name="Čuvar mesta za broj slajda 5"/>
          <p:cNvSpPr>
            <a:spLocks noGrp="1"/>
          </p:cNvSpPr>
          <p:nvPr>
            <p:ph type="sldNum" sz="quarter" idx="12"/>
          </p:nvPr>
        </p:nvSpPr>
        <p:spPr/>
        <p:txBody>
          <a:bodyPr/>
          <a:lstStyle>
            <a:extLst/>
          </a:lstStyle>
          <a:p>
            <a:fld id="{8E4B4BDA-1E1E-4429-89B8-BA423FC377D7}" type="slidenum">
              <a:rPr lang="bs-Latn-BA" smtClean="0"/>
              <a:pPr/>
              <a:t>‹#›</a:t>
            </a:fld>
            <a:endParaRPr lang="bs-Latn-B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r-Latn-CS" smtClean="0"/>
              <a:t>Kliknite i uredite naslov mastera</a:t>
            </a:r>
            <a:endParaRPr kumimoji="0" lang="en-US"/>
          </a:p>
        </p:txBody>
      </p:sp>
      <p:sp>
        <p:nvSpPr>
          <p:cNvPr id="3" name="Čuvar mesta za sadržaj 2"/>
          <p:cNvSpPr>
            <a:spLocks noGrp="1"/>
          </p:cNvSpPr>
          <p:nvPr>
            <p:ph idx="1"/>
          </p:nvPr>
        </p:nvSpPr>
        <p:spPr/>
        <p:txBody>
          <a:bodyPr/>
          <a:lstStyle>
            <a:extLst/>
          </a:lstStyle>
          <a:p>
            <a:pPr lvl="0" eaLnBrk="1" latinLnBrk="0" hangingPunct="1"/>
            <a:r>
              <a:rPr lang="sr-Latn-CS" smtClean="0"/>
              <a:t>Kliknite i uredite stilove teksta mastera</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4" name="Čuvar mesta za datum 3"/>
          <p:cNvSpPr>
            <a:spLocks noGrp="1"/>
          </p:cNvSpPr>
          <p:nvPr>
            <p:ph type="dt" sz="half" idx="10"/>
          </p:nvPr>
        </p:nvSpPr>
        <p:spPr/>
        <p:txBody>
          <a:bodyPr/>
          <a:lstStyle>
            <a:extLst/>
          </a:lstStyle>
          <a:p>
            <a:fld id="{A9C57CFB-6945-4C1A-AAB1-9644FC9D649D}" type="datetime1">
              <a:rPr lang="bs-Latn-BA" smtClean="0"/>
              <a:pPr/>
              <a:t>28. 8. 2019.</a:t>
            </a:fld>
            <a:endParaRPr lang="bs-Latn-BA"/>
          </a:p>
        </p:txBody>
      </p:sp>
      <p:sp>
        <p:nvSpPr>
          <p:cNvPr id="5" name="Čuvar mesta za podnožje 4"/>
          <p:cNvSpPr>
            <a:spLocks noGrp="1"/>
          </p:cNvSpPr>
          <p:nvPr>
            <p:ph type="ftr" sz="quarter" idx="11"/>
          </p:nvPr>
        </p:nvSpPr>
        <p:spPr/>
        <p:txBody>
          <a:bodyPr/>
          <a:lstStyle>
            <a:extLst/>
          </a:lstStyle>
          <a:p>
            <a:endParaRPr lang="bs-Latn-BA"/>
          </a:p>
        </p:txBody>
      </p:sp>
      <p:sp>
        <p:nvSpPr>
          <p:cNvPr id="6" name="Čuvar mesta za broj slajda 5"/>
          <p:cNvSpPr>
            <a:spLocks noGrp="1"/>
          </p:cNvSpPr>
          <p:nvPr>
            <p:ph type="sldNum" sz="quarter" idx="12"/>
          </p:nvPr>
        </p:nvSpPr>
        <p:spPr/>
        <p:txBody>
          <a:bodyPr/>
          <a:lstStyle>
            <a:extLst/>
          </a:lstStyle>
          <a:p>
            <a:fld id="{8E4B4BDA-1E1E-4429-89B8-BA423FC377D7}" type="slidenum">
              <a:rPr lang="bs-Latn-BA" smtClean="0"/>
              <a:pPr/>
              <a:t>‹#›</a:t>
            </a:fld>
            <a:endParaRPr lang="bs-Latn-B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odeljka">
    <p:spTree>
      <p:nvGrpSpPr>
        <p:cNvPr id="1" name=""/>
        <p:cNvGrpSpPr/>
        <p:nvPr/>
      </p:nvGrpSpPr>
      <p:grpSpPr>
        <a:xfrm>
          <a:off x="0" y="0"/>
          <a:ext cx="0" cy="0"/>
          <a:chOff x="0" y="0"/>
          <a:chExt cx="0" cy="0"/>
        </a:xfrm>
      </p:grpSpPr>
      <p:sp>
        <p:nvSpPr>
          <p:cNvPr id="7" name="Pravougaonik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sr-Latn-CS" smtClean="0"/>
              <a:t>Kliknite i uredite naslov mastera</a:t>
            </a:r>
            <a:endParaRPr kumimoji="0" lang="en-US"/>
          </a:p>
        </p:txBody>
      </p:sp>
      <p:sp>
        <p:nvSpPr>
          <p:cNvPr id="3" name="Čuvar mesta za tekst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sr-Latn-CS" smtClean="0"/>
              <a:t>Kliknite i uredite stilove teksta mastera</a:t>
            </a:r>
          </a:p>
        </p:txBody>
      </p:sp>
      <p:sp>
        <p:nvSpPr>
          <p:cNvPr id="4" name="Čuvar mesta za datum 3"/>
          <p:cNvSpPr>
            <a:spLocks noGrp="1"/>
          </p:cNvSpPr>
          <p:nvPr>
            <p:ph type="dt" sz="half" idx="10"/>
          </p:nvPr>
        </p:nvSpPr>
        <p:spPr/>
        <p:txBody>
          <a:bodyPr/>
          <a:lstStyle>
            <a:extLst/>
          </a:lstStyle>
          <a:p>
            <a:fld id="{F6337073-2334-4F4A-B3CE-ACCF92D8775E}" type="datetime1">
              <a:rPr lang="bs-Latn-BA" smtClean="0"/>
              <a:pPr/>
              <a:t>28. 8. 2019.</a:t>
            </a:fld>
            <a:endParaRPr lang="bs-Latn-BA"/>
          </a:p>
        </p:txBody>
      </p:sp>
      <p:sp>
        <p:nvSpPr>
          <p:cNvPr id="5" name="Čuvar mesta za podnožje 4"/>
          <p:cNvSpPr>
            <a:spLocks noGrp="1"/>
          </p:cNvSpPr>
          <p:nvPr>
            <p:ph type="ftr" sz="quarter" idx="11"/>
          </p:nvPr>
        </p:nvSpPr>
        <p:spPr/>
        <p:txBody>
          <a:bodyPr/>
          <a:lstStyle>
            <a:extLst/>
          </a:lstStyle>
          <a:p>
            <a:endParaRPr lang="bs-Latn-BA"/>
          </a:p>
        </p:txBody>
      </p:sp>
      <p:sp>
        <p:nvSpPr>
          <p:cNvPr id="6" name="Čuvar mesta za broj slajda 5"/>
          <p:cNvSpPr>
            <a:spLocks noGrp="1"/>
          </p:cNvSpPr>
          <p:nvPr>
            <p:ph type="sldNum" sz="quarter" idx="12"/>
          </p:nvPr>
        </p:nvSpPr>
        <p:spPr/>
        <p:txBody>
          <a:bodyPr/>
          <a:lstStyle>
            <a:extLst/>
          </a:lstStyle>
          <a:p>
            <a:fld id="{8E4B4BDA-1E1E-4429-89B8-BA423FC377D7}" type="slidenum">
              <a:rPr lang="bs-Latn-BA" smtClean="0"/>
              <a:pPr/>
              <a:t>‹#›</a:t>
            </a:fld>
            <a:endParaRPr lang="bs-Latn-BA"/>
          </a:p>
        </p:txBody>
      </p:sp>
      <p:sp>
        <p:nvSpPr>
          <p:cNvPr id="10" name="Pravougaonik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a:xfrm>
            <a:off x="1435608" y="274320"/>
            <a:ext cx="7498080" cy="1143000"/>
          </a:xfrm>
        </p:spPr>
        <p:txBody>
          <a:bodyPr/>
          <a:lstStyle>
            <a:extLst/>
          </a:lstStyle>
          <a:p>
            <a:r>
              <a:rPr kumimoji="0" lang="sr-Latn-CS" smtClean="0"/>
              <a:t>Kliknite i uredite naslov mastera</a:t>
            </a:r>
            <a:endParaRPr kumimoji="0" lang="en-US"/>
          </a:p>
        </p:txBody>
      </p:sp>
      <p:sp>
        <p:nvSpPr>
          <p:cNvPr id="3" name="Čuvar mesta za sadržaj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r-Latn-CS" smtClean="0"/>
              <a:t>Kliknite i uredite stilove teksta mastera</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4" name="Čuvar mesta za sadržaj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r-Latn-CS" smtClean="0"/>
              <a:t>Kliknite i uredite stilove teksta mastera</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5" name="Čuvar mesta za datum 4"/>
          <p:cNvSpPr>
            <a:spLocks noGrp="1"/>
          </p:cNvSpPr>
          <p:nvPr>
            <p:ph type="dt" sz="half" idx="10"/>
          </p:nvPr>
        </p:nvSpPr>
        <p:spPr/>
        <p:txBody>
          <a:bodyPr/>
          <a:lstStyle>
            <a:extLst/>
          </a:lstStyle>
          <a:p>
            <a:fld id="{D0F1A38B-0721-45F2-9EE3-C66CD638EFFE}" type="datetime1">
              <a:rPr lang="bs-Latn-BA" smtClean="0"/>
              <a:pPr/>
              <a:t>28. 8. 2019.</a:t>
            </a:fld>
            <a:endParaRPr lang="bs-Latn-BA"/>
          </a:p>
        </p:txBody>
      </p:sp>
      <p:sp>
        <p:nvSpPr>
          <p:cNvPr id="6" name="Čuvar mesta za podnožje 5"/>
          <p:cNvSpPr>
            <a:spLocks noGrp="1"/>
          </p:cNvSpPr>
          <p:nvPr>
            <p:ph type="ftr" sz="quarter" idx="11"/>
          </p:nvPr>
        </p:nvSpPr>
        <p:spPr/>
        <p:txBody>
          <a:bodyPr/>
          <a:lstStyle>
            <a:extLst/>
          </a:lstStyle>
          <a:p>
            <a:endParaRPr lang="bs-Latn-BA"/>
          </a:p>
        </p:txBody>
      </p:sp>
      <p:sp>
        <p:nvSpPr>
          <p:cNvPr id="7" name="Čuvar mesta za broj slajda 6"/>
          <p:cNvSpPr>
            <a:spLocks noGrp="1"/>
          </p:cNvSpPr>
          <p:nvPr>
            <p:ph type="sldNum" sz="quarter" idx="12"/>
          </p:nvPr>
        </p:nvSpPr>
        <p:spPr/>
        <p:txBody>
          <a:bodyPr/>
          <a:lstStyle>
            <a:extLst/>
          </a:lstStyle>
          <a:p>
            <a:fld id="{8E4B4BDA-1E1E-4429-89B8-BA423FC377D7}" type="slidenum">
              <a:rPr lang="bs-Latn-BA" smtClean="0"/>
              <a:pPr/>
              <a:t>‹#›</a:t>
            </a:fld>
            <a:endParaRPr lang="bs-Latn-B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eđenje">
    <p:spTree>
      <p:nvGrpSpPr>
        <p:cNvPr id="1" name=""/>
        <p:cNvGrpSpPr/>
        <p:nvPr/>
      </p:nvGrpSpPr>
      <p:grpSpPr>
        <a:xfrm>
          <a:off x="0" y="0"/>
          <a:ext cx="0" cy="0"/>
          <a:chOff x="0" y="0"/>
          <a:chExt cx="0" cy="0"/>
        </a:xfrm>
      </p:grpSpPr>
      <p:sp>
        <p:nvSpPr>
          <p:cNvPr id="2" name="Naslov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sr-Latn-CS" smtClean="0"/>
              <a:t>Kliknite i uredite naslov mastera</a:t>
            </a:r>
            <a:endParaRPr kumimoji="0" lang="en-US"/>
          </a:p>
        </p:txBody>
      </p:sp>
      <p:sp>
        <p:nvSpPr>
          <p:cNvPr id="3" name="Čuvar mesta za tekst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r-Latn-CS" smtClean="0"/>
              <a:t>Kliknite i uredite stilove teksta mastera</a:t>
            </a:r>
          </a:p>
        </p:txBody>
      </p:sp>
      <p:sp>
        <p:nvSpPr>
          <p:cNvPr id="4" name="Čuvar mesta za tekst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r-Latn-CS" smtClean="0"/>
              <a:t>Kliknite i uredite stilove teksta mastera</a:t>
            </a:r>
          </a:p>
        </p:txBody>
      </p:sp>
      <p:sp>
        <p:nvSpPr>
          <p:cNvPr id="5" name="Čuvar mesta za sadržaj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sr-Latn-CS" smtClean="0"/>
              <a:t>Kliknite i uredite stilove teksta mastera</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6" name="Čuvar mesta za sadržaj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sr-Latn-CS" smtClean="0"/>
              <a:t>Kliknite i uredite stilove teksta mastera</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7" name="Čuvar mesta za datum 6"/>
          <p:cNvSpPr>
            <a:spLocks noGrp="1"/>
          </p:cNvSpPr>
          <p:nvPr>
            <p:ph type="dt" sz="half" idx="10"/>
          </p:nvPr>
        </p:nvSpPr>
        <p:spPr/>
        <p:txBody>
          <a:bodyPr/>
          <a:lstStyle>
            <a:extLst/>
          </a:lstStyle>
          <a:p>
            <a:fld id="{140A976F-B1ED-4ED0-B168-189734FDEC8B}" type="datetime1">
              <a:rPr lang="bs-Latn-BA" smtClean="0"/>
              <a:pPr/>
              <a:t>28. 8. 2019.</a:t>
            </a:fld>
            <a:endParaRPr lang="bs-Latn-BA"/>
          </a:p>
        </p:txBody>
      </p:sp>
      <p:sp>
        <p:nvSpPr>
          <p:cNvPr id="8" name="Čuvar mesta za podnožje 7"/>
          <p:cNvSpPr>
            <a:spLocks noGrp="1"/>
          </p:cNvSpPr>
          <p:nvPr>
            <p:ph type="ftr" sz="quarter" idx="11"/>
          </p:nvPr>
        </p:nvSpPr>
        <p:spPr/>
        <p:txBody>
          <a:bodyPr/>
          <a:lstStyle>
            <a:extLst/>
          </a:lstStyle>
          <a:p>
            <a:endParaRPr lang="bs-Latn-BA"/>
          </a:p>
        </p:txBody>
      </p:sp>
      <p:sp>
        <p:nvSpPr>
          <p:cNvPr id="9" name="Čuvar mesta za broj slajda 8"/>
          <p:cNvSpPr>
            <a:spLocks noGrp="1"/>
          </p:cNvSpPr>
          <p:nvPr>
            <p:ph type="sldNum" sz="quarter" idx="12"/>
          </p:nvPr>
        </p:nvSpPr>
        <p:spPr/>
        <p:txBody>
          <a:bodyPr/>
          <a:lstStyle>
            <a:extLst/>
          </a:lstStyle>
          <a:p>
            <a:fld id="{8E4B4BDA-1E1E-4429-89B8-BA423FC377D7}" type="slidenum">
              <a:rPr lang="bs-Latn-BA" smtClean="0"/>
              <a:pPr/>
              <a:t>‹#›</a:t>
            </a:fld>
            <a:endParaRPr lang="bs-Latn-B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1435608" y="274320"/>
            <a:ext cx="7498080" cy="1143000"/>
          </a:xfrm>
        </p:spPr>
        <p:txBody>
          <a:bodyPr anchor="ctr"/>
          <a:lstStyle>
            <a:extLst/>
          </a:lstStyle>
          <a:p>
            <a:r>
              <a:rPr kumimoji="0" lang="sr-Latn-CS" smtClean="0"/>
              <a:t>Kliknite i uredite naslov mastera</a:t>
            </a:r>
            <a:endParaRPr kumimoji="0" lang="en-US"/>
          </a:p>
        </p:txBody>
      </p:sp>
      <p:sp>
        <p:nvSpPr>
          <p:cNvPr id="3" name="Čuvar mesta za datum 2"/>
          <p:cNvSpPr>
            <a:spLocks noGrp="1"/>
          </p:cNvSpPr>
          <p:nvPr>
            <p:ph type="dt" sz="half" idx="10"/>
          </p:nvPr>
        </p:nvSpPr>
        <p:spPr/>
        <p:txBody>
          <a:bodyPr/>
          <a:lstStyle>
            <a:extLst/>
          </a:lstStyle>
          <a:p>
            <a:fld id="{4167A4D2-DBD2-449C-93A7-2DAD52DEA128}" type="datetime1">
              <a:rPr lang="bs-Latn-BA" smtClean="0"/>
              <a:pPr/>
              <a:t>28. 8. 2019.</a:t>
            </a:fld>
            <a:endParaRPr lang="bs-Latn-BA"/>
          </a:p>
        </p:txBody>
      </p:sp>
      <p:sp>
        <p:nvSpPr>
          <p:cNvPr id="4" name="Čuvar mesta za podnožje 3"/>
          <p:cNvSpPr>
            <a:spLocks noGrp="1"/>
          </p:cNvSpPr>
          <p:nvPr>
            <p:ph type="ftr" sz="quarter" idx="11"/>
          </p:nvPr>
        </p:nvSpPr>
        <p:spPr/>
        <p:txBody>
          <a:bodyPr/>
          <a:lstStyle>
            <a:extLst/>
          </a:lstStyle>
          <a:p>
            <a:endParaRPr lang="bs-Latn-BA"/>
          </a:p>
        </p:txBody>
      </p:sp>
      <p:sp>
        <p:nvSpPr>
          <p:cNvPr id="5" name="Čuvar mesta za broj slajda 4"/>
          <p:cNvSpPr>
            <a:spLocks noGrp="1"/>
          </p:cNvSpPr>
          <p:nvPr>
            <p:ph type="sldNum" sz="quarter" idx="12"/>
          </p:nvPr>
        </p:nvSpPr>
        <p:spPr/>
        <p:txBody>
          <a:bodyPr/>
          <a:lstStyle>
            <a:extLst/>
          </a:lstStyle>
          <a:p>
            <a:fld id="{8E4B4BDA-1E1E-4429-89B8-BA423FC377D7}" type="slidenum">
              <a:rPr lang="bs-Latn-BA" smtClean="0"/>
              <a:pPr/>
              <a:t>‹#›</a:t>
            </a:fld>
            <a:endParaRPr lang="bs-Latn-B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no">
    <p:spTree>
      <p:nvGrpSpPr>
        <p:cNvPr id="1" name=""/>
        <p:cNvGrpSpPr/>
        <p:nvPr/>
      </p:nvGrpSpPr>
      <p:grpSpPr>
        <a:xfrm>
          <a:off x="0" y="0"/>
          <a:ext cx="0" cy="0"/>
          <a:chOff x="0" y="0"/>
          <a:chExt cx="0" cy="0"/>
        </a:xfrm>
      </p:grpSpPr>
      <p:sp>
        <p:nvSpPr>
          <p:cNvPr id="5" name="Pravougaonik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Čuvar mesta za datum 1"/>
          <p:cNvSpPr>
            <a:spLocks noGrp="1"/>
          </p:cNvSpPr>
          <p:nvPr>
            <p:ph type="dt" sz="half" idx="10"/>
          </p:nvPr>
        </p:nvSpPr>
        <p:spPr/>
        <p:txBody>
          <a:bodyPr/>
          <a:lstStyle>
            <a:extLst/>
          </a:lstStyle>
          <a:p>
            <a:fld id="{7C291CD5-4252-4B31-96D0-EE4B95FDBE89}" type="datetime1">
              <a:rPr lang="bs-Latn-BA" smtClean="0"/>
              <a:pPr/>
              <a:t>28. 8. 2019.</a:t>
            </a:fld>
            <a:endParaRPr lang="bs-Latn-BA"/>
          </a:p>
        </p:txBody>
      </p:sp>
      <p:sp>
        <p:nvSpPr>
          <p:cNvPr id="3" name="Čuvar mesta za podnožje 2"/>
          <p:cNvSpPr>
            <a:spLocks noGrp="1"/>
          </p:cNvSpPr>
          <p:nvPr>
            <p:ph type="ftr" sz="quarter" idx="11"/>
          </p:nvPr>
        </p:nvSpPr>
        <p:spPr/>
        <p:txBody>
          <a:bodyPr/>
          <a:lstStyle>
            <a:extLst/>
          </a:lstStyle>
          <a:p>
            <a:endParaRPr lang="bs-Latn-BA"/>
          </a:p>
        </p:txBody>
      </p:sp>
      <p:sp>
        <p:nvSpPr>
          <p:cNvPr id="4" name="Čuvar mesta za broj slajda 3"/>
          <p:cNvSpPr>
            <a:spLocks noGrp="1"/>
          </p:cNvSpPr>
          <p:nvPr>
            <p:ph type="sldNum" sz="quarter" idx="12"/>
          </p:nvPr>
        </p:nvSpPr>
        <p:spPr/>
        <p:txBody>
          <a:bodyPr/>
          <a:lstStyle>
            <a:extLst/>
          </a:lstStyle>
          <a:p>
            <a:fld id="{8E4B4BDA-1E1E-4429-89B8-BA423FC377D7}" type="slidenum">
              <a:rPr lang="bs-Latn-BA" smtClean="0"/>
              <a:pPr/>
              <a:t>‹#›</a:t>
            </a:fld>
            <a:endParaRPr lang="bs-Latn-BA"/>
          </a:p>
        </p:txBody>
      </p:sp>
      <p:sp>
        <p:nvSpPr>
          <p:cNvPr id="6" name="Pravougaonik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a nat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sr-Latn-CS" smtClean="0"/>
              <a:t>Kliknite i uredite naslov mastera</a:t>
            </a:r>
            <a:endParaRPr kumimoji="0" lang="en-US"/>
          </a:p>
        </p:txBody>
      </p:sp>
      <p:sp>
        <p:nvSpPr>
          <p:cNvPr id="3" name="Čuvar mesta za tekst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sr-Latn-CS" smtClean="0"/>
              <a:t>Kliknite i uredite stilove teksta mastera</a:t>
            </a:r>
          </a:p>
        </p:txBody>
      </p:sp>
      <p:sp>
        <p:nvSpPr>
          <p:cNvPr id="4" name="Čuvar mesta za sadržaj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sr-Latn-CS" smtClean="0"/>
              <a:t>Kliknite i uredite stilove teksta mastera</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5" name="Čuvar mesta za datum 4"/>
          <p:cNvSpPr>
            <a:spLocks noGrp="1"/>
          </p:cNvSpPr>
          <p:nvPr>
            <p:ph type="dt" sz="half" idx="10"/>
          </p:nvPr>
        </p:nvSpPr>
        <p:spPr/>
        <p:txBody>
          <a:bodyPr/>
          <a:lstStyle>
            <a:extLst/>
          </a:lstStyle>
          <a:p>
            <a:fld id="{3740F706-87E1-4A61-A609-8A1CA1B0C21B}" type="datetime1">
              <a:rPr lang="bs-Latn-BA" smtClean="0"/>
              <a:pPr/>
              <a:t>28. 8. 2019.</a:t>
            </a:fld>
            <a:endParaRPr lang="bs-Latn-BA"/>
          </a:p>
        </p:txBody>
      </p:sp>
      <p:sp>
        <p:nvSpPr>
          <p:cNvPr id="6" name="Čuvar mesta za podnožje 5"/>
          <p:cNvSpPr>
            <a:spLocks noGrp="1"/>
          </p:cNvSpPr>
          <p:nvPr>
            <p:ph type="ftr" sz="quarter" idx="11"/>
          </p:nvPr>
        </p:nvSpPr>
        <p:spPr/>
        <p:txBody>
          <a:bodyPr/>
          <a:lstStyle>
            <a:extLst/>
          </a:lstStyle>
          <a:p>
            <a:endParaRPr lang="bs-Latn-BA"/>
          </a:p>
        </p:txBody>
      </p:sp>
      <p:sp>
        <p:nvSpPr>
          <p:cNvPr id="7" name="Čuvar mesta za broj slajda 6"/>
          <p:cNvSpPr>
            <a:spLocks noGrp="1"/>
          </p:cNvSpPr>
          <p:nvPr>
            <p:ph type="sldNum" sz="quarter" idx="12"/>
          </p:nvPr>
        </p:nvSpPr>
        <p:spPr/>
        <p:txBody>
          <a:bodyPr/>
          <a:lstStyle>
            <a:extLst/>
          </a:lstStyle>
          <a:p>
            <a:fld id="{8E4B4BDA-1E1E-4429-89B8-BA423FC377D7}" type="slidenum">
              <a:rPr lang="bs-Latn-BA" smtClean="0"/>
              <a:pPr/>
              <a:t>‹#›</a:t>
            </a:fld>
            <a:endParaRPr lang="bs-Latn-B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a natpisom">
    <p:spTree>
      <p:nvGrpSpPr>
        <p:cNvPr id="1" name=""/>
        <p:cNvGrpSpPr/>
        <p:nvPr/>
      </p:nvGrpSpPr>
      <p:grpSpPr>
        <a:xfrm>
          <a:off x="0" y="0"/>
          <a:ext cx="0" cy="0"/>
          <a:chOff x="0" y="0"/>
          <a:chExt cx="0" cy="0"/>
        </a:xfrm>
      </p:grpSpPr>
      <p:sp>
        <p:nvSpPr>
          <p:cNvPr id="2" name="Naslov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sr-Latn-CS" smtClean="0"/>
              <a:t>Kliknite i uredite naslov mastera</a:t>
            </a:r>
            <a:endParaRPr kumimoji="0" lang="en-US"/>
          </a:p>
        </p:txBody>
      </p:sp>
      <p:sp>
        <p:nvSpPr>
          <p:cNvPr id="5" name="Čuvar mesta za datum 4"/>
          <p:cNvSpPr>
            <a:spLocks noGrp="1"/>
          </p:cNvSpPr>
          <p:nvPr>
            <p:ph type="dt" sz="half" idx="10"/>
          </p:nvPr>
        </p:nvSpPr>
        <p:spPr/>
        <p:txBody>
          <a:bodyPr/>
          <a:lstStyle>
            <a:extLst/>
          </a:lstStyle>
          <a:p>
            <a:fld id="{AEDF3E0F-A068-4674-9D64-B3F987CB5D6C}" type="datetime1">
              <a:rPr lang="bs-Latn-BA" smtClean="0"/>
              <a:pPr/>
              <a:t>28. 8. 2019.</a:t>
            </a:fld>
            <a:endParaRPr lang="bs-Latn-BA"/>
          </a:p>
        </p:txBody>
      </p:sp>
      <p:sp>
        <p:nvSpPr>
          <p:cNvPr id="6" name="Čuvar mesta za podnožje 5"/>
          <p:cNvSpPr>
            <a:spLocks noGrp="1"/>
          </p:cNvSpPr>
          <p:nvPr>
            <p:ph type="ftr" sz="quarter" idx="11"/>
          </p:nvPr>
        </p:nvSpPr>
        <p:spPr/>
        <p:txBody>
          <a:bodyPr/>
          <a:lstStyle>
            <a:extLst/>
          </a:lstStyle>
          <a:p>
            <a:endParaRPr lang="bs-Latn-BA"/>
          </a:p>
        </p:txBody>
      </p:sp>
      <p:sp>
        <p:nvSpPr>
          <p:cNvPr id="7" name="Čuvar mesta za broj slajda 6"/>
          <p:cNvSpPr>
            <a:spLocks noGrp="1"/>
          </p:cNvSpPr>
          <p:nvPr>
            <p:ph type="sldNum" sz="quarter" idx="12"/>
          </p:nvPr>
        </p:nvSpPr>
        <p:spPr/>
        <p:txBody>
          <a:bodyPr/>
          <a:lstStyle>
            <a:extLst/>
          </a:lstStyle>
          <a:p>
            <a:fld id="{8E4B4BDA-1E1E-4429-89B8-BA423FC377D7}" type="slidenum">
              <a:rPr lang="bs-Latn-BA" smtClean="0"/>
              <a:pPr/>
              <a:t>‹#›</a:t>
            </a:fld>
            <a:endParaRPr lang="bs-Latn-BA"/>
          </a:p>
        </p:txBody>
      </p:sp>
      <p:sp>
        <p:nvSpPr>
          <p:cNvPr id="8" name="Pravougaoni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Čuvar mesta za slik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sr-Latn-CS" smtClean="0"/>
              <a:t>Kliknite na ikonu da biste dodali sliku</a:t>
            </a:r>
            <a:endParaRPr kumimoji="0" lang="en-US" dirty="0"/>
          </a:p>
        </p:txBody>
      </p:sp>
      <p:sp>
        <p:nvSpPr>
          <p:cNvPr id="9" name="Dijagram toka: obrada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Dijagram toka: obrada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Čuvar mesta za tekst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sr-Latn-CS" smtClean="0"/>
              <a:t>Kliknite i uredite stilove teksta mastera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Kružni grafikon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rsten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Pravougaonik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Čuvar mesta za naslov 4"/>
          <p:cNvSpPr>
            <a:spLocks noGrp="1"/>
          </p:cNvSpPr>
          <p:nvPr>
            <p:ph type="title"/>
          </p:nvPr>
        </p:nvSpPr>
        <p:spPr>
          <a:xfrm>
            <a:off x="1435608" y="274638"/>
            <a:ext cx="7498080" cy="1143000"/>
          </a:xfrm>
          <a:prstGeom prst="rect">
            <a:avLst/>
          </a:prstGeom>
        </p:spPr>
        <p:txBody>
          <a:bodyPr anchor="ctr">
            <a:normAutofit/>
          </a:bodyPr>
          <a:lstStyle>
            <a:extLst/>
          </a:lstStyle>
          <a:p>
            <a:r>
              <a:rPr kumimoji="0" lang="sr-Latn-CS" smtClean="0"/>
              <a:t>Kliknite i uredite naslov mastera</a:t>
            </a:r>
            <a:endParaRPr kumimoji="0" lang="en-US"/>
          </a:p>
        </p:txBody>
      </p:sp>
      <p:sp>
        <p:nvSpPr>
          <p:cNvPr id="9" name="Čuvar mesta za tekst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sr-Latn-CS" smtClean="0"/>
              <a:t>Kliknite i uredite stilove teksta mastera</a:t>
            </a:r>
          </a:p>
          <a:p>
            <a:pPr lvl="1" eaLnBrk="1" latinLnBrk="0" hangingPunct="1"/>
            <a:r>
              <a:rPr kumimoji="0" lang="sr-Latn-CS" smtClean="0"/>
              <a:t>Drugi nivo</a:t>
            </a:r>
          </a:p>
          <a:p>
            <a:pPr lvl="2" eaLnBrk="1" latinLnBrk="0" hangingPunct="1"/>
            <a:r>
              <a:rPr kumimoji="0" lang="sr-Latn-CS" smtClean="0"/>
              <a:t>Treći nivo</a:t>
            </a:r>
          </a:p>
          <a:p>
            <a:pPr lvl="3" eaLnBrk="1" latinLnBrk="0" hangingPunct="1"/>
            <a:r>
              <a:rPr kumimoji="0" lang="sr-Latn-CS" smtClean="0"/>
              <a:t>Četvrti nivo</a:t>
            </a:r>
          </a:p>
          <a:p>
            <a:pPr lvl="4" eaLnBrk="1" latinLnBrk="0" hangingPunct="1"/>
            <a:r>
              <a:rPr kumimoji="0" lang="sr-Latn-CS" smtClean="0"/>
              <a:t>Peti nivo</a:t>
            </a:r>
            <a:endParaRPr kumimoji="0" lang="en-US"/>
          </a:p>
        </p:txBody>
      </p:sp>
      <p:sp>
        <p:nvSpPr>
          <p:cNvPr id="24" name="Čuvar mesta za datum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0EA526A-3CC8-44B2-9EAC-3B7226691585}" type="datetime1">
              <a:rPr lang="bs-Latn-BA" smtClean="0"/>
              <a:pPr/>
              <a:t>28. 8. 2019.</a:t>
            </a:fld>
            <a:endParaRPr lang="bs-Latn-BA"/>
          </a:p>
        </p:txBody>
      </p:sp>
      <p:sp>
        <p:nvSpPr>
          <p:cNvPr id="10" name="Čuvar mesta za podnožj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bs-Latn-BA"/>
          </a:p>
        </p:txBody>
      </p:sp>
      <p:sp>
        <p:nvSpPr>
          <p:cNvPr id="22" name="Čuvar mesta za broj slajd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E4B4BDA-1E1E-4429-89B8-BA423FC377D7}" type="slidenum">
              <a:rPr lang="bs-Latn-BA" smtClean="0"/>
              <a:pPr/>
              <a:t>‹#›</a:t>
            </a:fld>
            <a:endParaRPr lang="bs-Latn-BA"/>
          </a:p>
        </p:txBody>
      </p:sp>
      <p:sp>
        <p:nvSpPr>
          <p:cNvPr id="15" name="Pravougaonik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259632" y="332656"/>
            <a:ext cx="7704856" cy="6192688"/>
          </a:xfrm>
        </p:spPr>
        <p:style>
          <a:lnRef idx="1">
            <a:schemeClr val="accent1"/>
          </a:lnRef>
          <a:fillRef idx="2">
            <a:schemeClr val="accent1"/>
          </a:fillRef>
          <a:effectRef idx="1">
            <a:schemeClr val="accent1"/>
          </a:effectRef>
          <a:fontRef idx="minor">
            <a:schemeClr val="dk1"/>
          </a:fontRef>
        </p:style>
        <p:txBody>
          <a:bodyPr anchor="ctr">
            <a:normAutofit fontScale="90000"/>
          </a:bodyPr>
          <a:lstStyle/>
          <a:p>
            <a:pPr lvl="0" algn="ctr" fontAlgn="base">
              <a:spcAft>
                <a:spcPct val="0"/>
              </a:spcAft>
            </a:pPr>
            <a:r>
              <a:rPr lang="sr-Cyrl-CS" sz="3600" dirty="0" smtClean="0">
                <a:solidFill>
                  <a:schemeClr val="tx1"/>
                </a:solidFill>
                <a:effectLst/>
                <a:latin typeface="Times New Roman" pitchFamily="18" charset="0"/>
                <a:cs typeface="Times New Roman" pitchFamily="18" charset="0"/>
              </a:rPr>
              <a:t/>
            </a:r>
            <a:br>
              <a:rPr lang="sr-Cyrl-CS" sz="3600" dirty="0" smtClean="0">
                <a:solidFill>
                  <a:schemeClr val="tx1"/>
                </a:solidFill>
                <a:effectLst/>
                <a:latin typeface="Times New Roman" pitchFamily="18" charset="0"/>
                <a:cs typeface="Times New Roman" pitchFamily="18" charset="0"/>
              </a:rPr>
            </a:br>
            <a:r>
              <a:rPr lang="sr-Cyrl-CS" sz="3600" dirty="0" smtClean="0">
                <a:solidFill>
                  <a:schemeClr val="tx1"/>
                </a:solidFill>
                <a:effectLst/>
                <a:latin typeface="Times New Roman" pitchFamily="18" charset="0"/>
                <a:cs typeface="Times New Roman" pitchFamily="18" charset="0"/>
              </a:rPr>
              <a:t/>
            </a:r>
            <a:br>
              <a:rPr lang="sr-Cyrl-CS" sz="3600" dirty="0" smtClean="0">
                <a:solidFill>
                  <a:schemeClr val="tx1"/>
                </a:solidFill>
                <a:effectLst/>
                <a:latin typeface="Times New Roman" pitchFamily="18" charset="0"/>
                <a:cs typeface="Times New Roman" pitchFamily="18" charset="0"/>
              </a:rPr>
            </a:br>
            <a:r>
              <a:rPr lang="sr-Cyrl-CS" altLang="sr-Latn-RS" sz="1425" dirty="0" smtClean="0">
                <a:solidFill>
                  <a:schemeClr val="tx1"/>
                </a:solidFill>
                <a:effectLst/>
                <a:latin typeface="Times New Roman" panose="02020603050405020304" pitchFamily="18" charset="0"/>
                <a:ea typeface="+mn-ea"/>
                <a:cs typeface="Times New Roman" panose="02020603050405020304" pitchFamily="18" charset="0"/>
              </a:rPr>
              <a:t>РЕПУБЛИКА СРПСКА</a:t>
            </a:r>
            <a:r>
              <a:rPr lang="en-US" altLang="sr-Latn-RS" sz="1200" dirty="0" smtClean="0">
                <a:solidFill>
                  <a:schemeClr val="tx1"/>
                </a:solidFill>
                <a:effectLst/>
                <a:latin typeface="Times New Roman" panose="02020603050405020304" pitchFamily="18" charset="0"/>
                <a:ea typeface="+mn-ea"/>
                <a:cs typeface="Times New Roman" panose="02020603050405020304" pitchFamily="18" charset="0"/>
              </a:rPr>
              <a:t/>
            </a:r>
            <a:br>
              <a:rPr lang="en-US" altLang="sr-Latn-RS" sz="1200" dirty="0" smtClean="0">
                <a:solidFill>
                  <a:schemeClr val="tx1"/>
                </a:solidFill>
                <a:effectLst/>
                <a:latin typeface="Times New Roman" panose="02020603050405020304" pitchFamily="18" charset="0"/>
                <a:ea typeface="+mn-ea"/>
                <a:cs typeface="Times New Roman" panose="02020603050405020304" pitchFamily="18" charset="0"/>
              </a:rPr>
            </a:br>
            <a:r>
              <a:rPr lang="sr-Cyrl-CS" altLang="sr-Latn-RS" sz="1425" dirty="0" smtClean="0">
                <a:solidFill>
                  <a:schemeClr val="tx1"/>
                </a:solidFill>
                <a:effectLst/>
                <a:latin typeface="Times New Roman" panose="02020603050405020304" pitchFamily="18" charset="0"/>
                <a:ea typeface="+mn-ea"/>
                <a:cs typeface="Times New Roman" panose="02020603050405020304" pitchFamily="18" charset="0"/>
              </a:rPr>
              <a:t>МИНИСТАРСТВО ПРОСВЈЕТЕ И КУЛТУРЕ</a:t>
            </a:r>
            <a:r>
              <a:rPr lang="en-US" altLang="sr-Latn-RS" sz="1200" dirty="0" smtClean="0">
                <a:solidFill>
                  <a:schemeClr val="tx1"/>
                </a:solidFill>
                <a:effectLst/>
                <a:latin typeface="Times New Roman" panose="02020603050405020304" pitchFamily="18" charset="0"/>
                <a:ea typeface="+mn-ea"/>
                <a:cs typeface="Times New Roman" panose="02020603050405020304" pitchFamily="18" charset="0"/>
              </a:rPr>
              <a:t/>
            </a:r>
            <a:br>
              <a:rPr lang="en-US" altLang="sr-Latn-RS" sz="1200" dirty="0" smtClean="0">
                <a:solidFill>
                  <a:schemeClr val="tx1"/>
                </a:solidFill>
                <a:effectLst/>
                <a:latin typeface="Times New Roman" panose="02020603050405020304" pitchFamily="18" charset="0"/>
                <a:ea typeface="+mn-ea"/>
                <a:cs typeface="Times New Roman" panose="02020603050405020304" pitchFamily="18" charset="0"/>
              </a:rPr>
            </a:br>
            <a:r>
              <a:rPr lang="sr-Cyrl-CS" altLang="sr-Latn-RS" sz="1425" b="1" dirty="0" smtClean="0">
                <a:solidFill>
                  <a:schemeClr val="tx1"/>
                </a:solidFill>
                <a:effectLst/>
                <a:latin typeface="Times New Roman" panose="02020603050405020304" pitchFamily="18" charset="0"/>
                <a:ea typeface="+mn-ea"/>
                <a:cs typeface="Times New Roman" panose="02020603050405020304" pitchFamily="18" charset="0"/>
              </a:rPr>
              <a:t>РЕПУБЛИЧКИ ПЕДАГОШКИ ЗАВОД</a:t>
            </a:r>
            <a:r>
              <a:rPr lang="sr-Cyrl-CS" altLang="sr-Latn-RS" sz="2400" dirty="0" smtClean="0">
                <a:solidFill>
                  <a:schemeClr val="tx1"/>
                </a:solidFill>
                <a:effectLst/>
                <a:latin typeface="Times New Roman" panose="02020603050405020304" pitchFamily="18" charset="0"/>
                <a:ea typeface="+mn-ea"/>
                <a:cs typeface="Times New Roman" panose="02020603050405020304" pitchFamily="18" charset="0"/>
              </a:rPr>
              <a:t/>
            </a:r>
            <a:br>
              <a:rPr lang="sr-Cyrl-CS" altLang="sr-Latn-RS" sz="2400" dirty="0" smtClean="0">
                <a:solidFill>
                  <a:schemeClr val="tx1"/>
                </a:solidFill>
                <a:effectLst/>
                <a:latin typeface="Times New Roman" panose="02020603050405020304" pitchFamily="18" charset="0"/>
                <a:ea typeface="+mn-ea"/>
                <a:cs typeface="Times New Roman" panose="02020603050405020304" pitchFamily="18" charset="0"/>
              </a:rPr>
            </a:br>
            <a:r>
              <a:rPr lang="sr-Cyrl-CS" sz="3600" dirty="0" smtClean="0">
                <a:solidFill>
                  <a:schemeClr val="tx1"/>
                </a:solidFill>
                <a:effectLst/>
                <a:latin typeface="Times New Roman" pitchFamily="18" charset="0"/>
                <a:cs typeface="Times New Roman" pitchFamily="18" charset="0"/>
              </a:rPr>
              <a:t/>
            </a:r>
            <a:br>
              <a:rPr lang="sr-Cyrl-CS" sz="3600" dirty="0" smtClean="0">
                <a:solidFill>
                  <a:schemeClr val="tx1"/>
                </a:solidFill>
                <a:effectLst/>
                <a:latin typeface="Times New Roman" pitchFamily="18" charset="0"/>
                <a:cs typeface="Times New Roman" pitchFamily="18" charset="0"/>
              </a:rPr>
            </a:br>
            <a:r>
              <a:rPr lang="sr-Cyrl-CS" sz="3100" dirty="0" smtClean="0">
                <a:solidFill>
                  <a:schemeClr val="tx1"/>
                </a:solidFill>
                <a:effectLst/>
                <a:latin typeface="Times New Roman" pitchFamily="18" charset="0"/>
                <a:cs typeface="Times New Roman" pitchFamily="18" charset="0"/>
              </a:rPr>
              <a:t>ПРОВЈЕРА</a:t>
            </a:r>
            <a:r>
              <a:rPr lang="en-US" sz="3100" dirty="0" smtClean="0">
                <a:solidFill>
                  <a:schemeClr val="tx1"/>
                </a:solidFill>
                <a:effectLst/>
                <a:latin typeface="Times New Roman" pitchFamily="18" charset="0"/>
                <a:cs typeface="Times New Roman" pitchFamily="18" charset="0"/>
              </a:rPr>
              <a:t> </a:t>
            </a:r>
            <a:r>
              <a:rPr lang="sr-Cyrl-CS" sz="3100" dirty="0" smtClean="0">
                <a:solidFill>
                  <a:schemeClr val="tx1"/>
                </a:solidFill>
                <a:effectLst/>
                <a:latin typeface="Times New Roman" pitchFamily="18" charset="0"/>
                <a:cs typeface="Times New Roman" pitchFamily="18" charset="0"/>
              </a:rPr>
              <a:t>ПОСТИГНУЋА</a:t>
            </a:r>
            <a:r>
              <a:rPr lang="sr-Latn-RS" sz="3100" dirty="0" smtClean="0">
                <a:solidFill>
                  <a:schemeClr val="tx1"/>
                </a:solidFill>
                <a:effectLst/>
                <a:latin typeface="Times New Roman" pitchFamily="18" charset="0"/>
                <a:cs typeface="Times New Roman" pitchFamily="18" charset="0"/>
              </a:rPr>
              <a:t> </a:t>
            </a:r>
            <a:r>
              <a:rPr lang="sr-Cyrl-CS" sz="3100" dirty="0" smtClean="0">
                <a:solidFill>
                  <a:schemeClr val="tx1"/>
                </a:solidFill>
                <a:effectLst/>
                <a:latin typeface="Times New Roman" pitchFamily="18" charset="0"/>
                <a:cs typeface="Times New Roman" pitchFamily="18" charset="0"/>
              </a:rPr>
              <a:t>УЧЕНИКА </a:t>
            </a:r>
            <a:r>
              <a:rPr lang="sr-Latn-RS" sz="3100" dirty="0" smtClean="0">
                <a:solidFill>
                  <a:schemeClr val="tx1"/>
                </a:solidFill>
                <a:effectLst/>
                <a:latin typeface="Times New Roman" pitchFamily="18" charset="0"/>
                <a:cs typeface="Times New Roman" pitchFamily="18" charset="0"/>
              </a:rPr>
              <a:t/>
            </a:r>
            <a:br>
              <a:rPr lang="sr-Latn-RS" sz="3100" dirty="0" smtClean="0">
                <a:solidFill>
                  <a:schemeClr val="tx1"/>
                </a:solidFill>
                <a:effectLst/>
                <a:latin typeface="Times New Roman" pitchFamily="18" charset="0"/>
                <a:cs typeface="Times New Roman" pitchFamily="18" charset="0"/>
              </a:rPr>
            </a:br>
            <a:r>
              <a:rPr lang="sr-Cyrl-CS" sz="3100" dirty="0" smtClean="0">
                <a:solidFill>
                  <a:schemeClr val="tx1"/>
                </a:solidFill>
                <a:effectLst/>
                <a:latin typeface="Times New Roman" pitchFamily="18" charset="0"/>
                <a:cs typeface="Times New Roman" pitchFamily="18" charset="0"/>
              </a:rPr>
              <a:t>ПЕТОГ РАЗРЕДА</a:t>
            </a:r>
            <a:r>
              <a:rPr lang="en-US" sz="3100" dirty="0" smtClean="0">
                <a:solidFill>
                  <a:schemeClr val="tx1"/>
                </a:solidFill>
                <a:effectLst/>
                <a:latin typeface="Times New Roman" pitchFamily="18" charset="0"/>
                <a:cs typeface="Times New Roman" pitchFamily="18" charset="0"/>
              </a:rPr>
              <a:t> </a:t>
            </a:r>
            <a:r>
              <a:rPr lang="sr-Cyrl-CS" sz="3100" dirty="0" smtClean="0">
                <a:solidFill>
                  <a:schemeClr val="tx1"/>
                </a:solidFill>
                <a:effectLst/>
                <a:latin typeface="Times New Roman" pitchFamily="18" charset="0"/>
                <a:cs typeface="Times New Roman" pitchFamily="18" charset="0"/>
              </a:rPr>
              <a:t>ОСНОВНЕ ШКОЛЕ ИЗ </a:t>
            </a:r>
            <a:br>
              <a:rPr lang="sr-Cyrl-CS" sz="3100" dirty="0" smtClean="0">
                <a:solidFill>
                  <a:schemeClr val="tx1"/>
                </a:solidFill>
                <a:effectLst/>
                <a:latin typeface="Times New Roman" pitchFamily="18" charset="0"/>
                <a:cs typeface="Times New Roman" pitchFamily="18" charset="0"/>
              </a:rPr>
            </a:br>
            <a:r>
              <a:rPr lang="sr-Cyrl-CS" sz="3100" dirty="0" smtClean="0">
                <a:solidFill>
                  <a:schemeClr val="tx1"/>
                </a:solidFill>
                <a:effectLst/>
                <a:latin typeface="Times New Roman" pitchFamily="18" charset="0"/>
                <a:cs typeface="Times New Roman" pitchFamily="18" charset="0"/>
              </a:rPr>
              <a:t>СРПСКОГ ЈЕЗИКА И МАТЕМАТИКЕ</a:t>
            </a:r>
            <a:br>
              <a:rPr lang="sr-Cyrl-CS" sz="3100" dirty="0" smtClean="0">
                <a:solidFill>
                  <a:schemeClr val="tx1"/>
                </a:solidFill>
                <a:effectLst/>
                <a:latin typeface="Times New Roman" pitchFamily="18" charset="0"/>
                <a:cs typeface="Times New Roman" pitchFamily="18" charset="0"/>
              </a:rPr>
            </a:br>
            <a:r>
              <a:rPr lang="sr-Cyrl-CS" sz="3100" dirty="0" smtClean="0">
                <a:solidFill>
                  <a:schemeClr val="tx1"/>
                </a:solidFill>
                <a:effectLst/>
                <a:latin typeface="Times New Roman" pitchFamily="18" charset="0"/>
                <a:cs typeface="Times New Roman" pitchFamily="18" charset="0"/>
              </a:rPr>
              <a:t>школска 201</a:t>
            </a:r>
            <a:r>
              <a:rPr lang="sr-Latn-RS" sz="3100" dirty="0" smtClean="0">
                <a:solidFill>
                  <a:schemeClr val="tx1"/>
                </a:solidFill>
                <a:effectLst/>
                <a:latin typeface="Times New Roman" pitchFamily="18" charset="0"/>
                <a:cs typeface="Times New Roman" pitchFamily="18" charset="0"/>
              </a:rPr>
              <a:t>8</a:t>
            </a:r>
            <a:r>
              <a:rPr lang="sr-Cyrl-CS" sz="3100" dirty="0" smtClean="0">
                <a:solidFill>
                  <a:schemeClr val="tx1"/>
                </a:solidFill>
                <a:effectLst/>
                <a:latin typeface="Times New Roman" pitchFamily="18" charset="0"/>
                <a:cs typeface="Times New Roman" pitchFamily="18" charset="0"/>
              </a:rPr>
              <a:t>/201</a:t>
            </a:r>
            <a:r>
              <a:rPr lang="sr-Latn-RS" sz="3100" dirty="0" smtClean="0">
                <a:solidFill>
                  <a:schemeClr val="tx1"/>
                </a:solidFill>
                <a:effectLst/>
                <a:latin typeface="Times New Roman" pitchFamily="18" charset="0"/>
                <a:cs typeface="Times New Roman" pitchFamily="18" charset="0"/>
              </a:rPr>
              <a:t>9</a:t>
            </a:r>
            <a:r>
              <a:rPr lang="sr-Cyrl-CS" sz="3100" dirty="0" smtClean="0">
                <a:solidFill>
                  <a:schemeClr val="tx1"/>
                </a:solidFill>
                <a:effectLst/>
                <a:latin typeface="Times New Roman" pitchFamily="18" charset="0"/>
                <a:cs typeface="Times New Roman" pitchFamily="18" charset="0"/>
              </a:rPr>
              <a:t>. година</a:t>
            </a:r>
            <a:r>
              <a:rPr lang="sr-Latn-CS" sz="2700" dirty="0" smtClean="0">
                <a:solidFill>
                  <a:schemeClr val="tx1"/>
                </a:solidFill>
                <a:latin typeface="Times New Roman" pitchFamily="18" charset="0"/>
                <a:cs typeface="Times New Roman" pitchFamily="18" charset="0"/>
              </a:rPr>
              <a:t/>
            </a:r>
            <a:br>
              <a:rPr lang="sr-Latn-CS" sz="2700" dirty="0" smtClean="0">
                <a:solidFill>
                  <a:schemeClr val="tx1"/>
                </a:solidFill>
                <a:latin typeface="Times New Roman" pitchFamily="18" charset="0"/>
                <a:cs typeface="Times New Roman" pitchFamily="18" charset="0"/>
              </a:rPr>
            </a:br>
            <a:r>
              <a:rPr lang="sr-Cyrl-RS" sz="2700" dirty="0" smtClean="0">
                <a:solidFill>
                  <a:schemeClr val="tx1"/>
                </a:solidFill>
                <a:latin typeface="Times New Roman" pitchFamily="18" charset="0"/>
                <a:cs typeface="Times New Roman" pitchFamily="18" charset="0"/>
              </a:rPr>
              <a:t/>
            </a:r>
            <a:br>
              <a:rPr lang="sr-Cyrl-RS" sz="2700" dirty="0" smtClean="0">
                <a:solidFill>
                  <a:schemeClr val="tx1"/>
                </a:solidFill>
                <a:latin typeface="Times New Roman" pitchFamily="18" charset="0"/>
                <a:cs typeface="Times New Roman" pitchFamily="18" charset="0"/>
              </a:rPr>
            </a:br>
            <a:r>
              <a:rPr lang="sr-Cyrl-RS" sz="2000" dirty="0" smtClean="0">
                <a:solidFill>
                  <a:schemeClr val="tx1"/>
                </a:solidFill>
                <a:effectLst/>
                <a:latin typeface="Times New Roman" pitchFamily="18" charset="0"/>
                <a:cs typeface="Times New Roman" pitchFamily="18" charset="0"/>
              </a:rPr>
              <a:t/>
            </a:r>
            <a:br>
              <a:rPr lang="sr-Cyrl-RS" sz="2000" dirty="0" smtClean="0">
                <a:solidFill>
                  <a:schemeClr val="tx1"/>
                </a:solidFill>
                <a:effectLst/>
                <a:latin typeface="Times New Roman" pitchFamily="18" charset="0"/>
                <a:cs typeface="Times New Roman" pitchFamily="18" charset="0"/>
              </a:rPr>
            </a:br>
            <a:r>
              <a:rPr lang="sr-Cyrl-RS" sz="2000" dirty="0" err="1" smtClean="0">
                <a:solidFill>
                  <a:schemeClr val="tx1"/>
                </a:solidFill>
                <a:effectLst/>
                <a:latin typeface="Times New Roman" pitchFamily="18" charset="0"/>
                <a:cs typeface="Times New Roman" pitchFamily="18" charset="0"/>
              </a:rPr>
              <a:t>Добој</a:t>
            </a:r>
            <a:r>
              <a:rPr lang="sr-Latn-RS" sz="2000" dirty="0" smtClean="0">
                <a:solidFill>
                  <a:schemeClr val="tx1"/>
                </a:solidFill>
                <a:effectLst/>
                <a:latin typeface="Times New Roman" pitchFamily="18" charset="0"/>
                <a:cs typeface="Times New Roman" pitchFamily="18" charset="0"/>
              </a:rPr>
              <a:t>/</a:t>
            </a:r>
            <a:r>
              <a:rPr lang="sr-Cyrl-RS" sz="2000" dirty="0" smtClean="0">
                <a:solidFill>
                  <a:schemeClr val="tx1"/>
                </a:solidFill>
                <a:effectLst/>
                <a:latin typeface="Times New Roman" pitchFamily="18" charset="0"/>
                <a:cs typeface="Times New Roman" pitchFamily="18" charset="0"/>
              </a:rPr>
              <a:t>Бијељина, август </a:t>
            </a:r>
            <a:r>
              <a:rPr lang="sr-Cyrl-RS" sz="2000" dirty="0" smtClean="0">
                <a:solidFill>
                  <a:schemeClr val="tx1"/>
                </a:solidFill>
                <a:effectLst/>
                <a:latin typeface="Times New Roman" pitchFamily="18" charset="0"/>
                <a:cs typeface="Times New Roman" pitchFamily="18" charset="0"/>
              </a:rPr>
              <a:t>201</a:t>
            </a:r>
            <a:r>
              <a:rPr lang="sr-Latn-RS" sz="2000" smtClean="0">
                <a:solidFill>
                  <a:schemeClr val="tx1"/>
                </a:solidFill>
                <a:effectLst/>
                <a:latin typeface="Times New Roman" pitchFamily="18" charset="0"/>
                <a:cs typeface="Times New Roman" pitchFamily="18" charset="0"/>
              </a:rPr>
              <a:t>9</a:t>
            </a:r>
            <a:r>
              <a:rPr lang="sr-Cyrl-RS" sz="2000" smtClean="0">
                <a:solidFill>
                  <a:schemeClr val="tx1"/>
                </a:solidFill>
                <a:effectLst/>
                <a:latin typeface="Times New Roman" pitchFamily="18" charset="0"/>
                <a:cs typeface="Times New Roman" pitchFamily="18" charset="0"/>
              </a:rPr>
              <a:t>.године</a:t>
            </a:r>
            <a:r>
              <a:rPr lang="sr-Cyrl-RS" sz="1100" dirty="0" smtClean="0">
                <a:solidFill>
                  <a:schemeClr val="tx1"/>
                </a:solidFill>
                <a:effectLst/>
                <a:latin typeface="Times New Roman" pitchFamily="18" charset="0"/>
                <a:cs typeface="Times New Roman" pitchFamily="18" charset="0"/>
              </a:rPr>
              <a:t/>
            </a:r>
            <a:br>
              <a:rPr lang="sr-Cyrl-RS" sz="1100" dirty="0" smtClean="0">
                <a:solidFill>
                  <a:schemeClr val="tx1"/>
                </a:solidFill>
                <a:effectLst/>
                <a:latin typeface="Times New Roman" pitchFamily="18" charset="0"/>
                <a:cs typeface="Times New Roman" pitchFamily="18" charset="0"/>
              </a:rPr>
            </a:br>
            <a:r>
              <a:rPr lang="sr-Cyrl-RS" sz="1100" dirty="0" smtClean="0">
                <a:solidFill>
                  <a:schemeClr val="tx1"/>
                </a:solidFill>
                <a:effectLst/>
                <a:latin typeface="Times New Roman" pitchFamily="18" charset="0"/>
                <a:cs typeface="Times New Roman" pitchFamily="18" charset="0"/>
              </a:rPr>
              <a:t/>
            </a:r>
            <a:br>
              <a:rPr lang="sr-Cyrl-RS" sz="1100" dirty="0" smtClean="0">
                <a:solidFill>
                  <a:schemeClr val="tx1"/>
                </a:solidFill>
                <a:effectLst/>
                <a:latin typeface="Times New Roman" pitchFamily="18" charset="0"/>
                <a:cs typeface="Times New Roman" pitchFamily="18" charset="0"/>
              </a:rPr>
            </a:br>
            <a:r>
              <a:rPr lang="sr-Cyrl-RS" sz="1600" dirty="0" smtClean="0">
                <a:solidFill>
                  <a:schemeClr val="tx1"/>
                </a:solidFill>
                <a:effectLst/>
                <a:latin typeface="Times New Roman" pitchFamily="18" charset="0"/>
                <a:cs typeface="Times New Roman" pitchFamily="18" charset="0"/>
              </a:rPr>
              <a:t/>
            </a:r>
            <a:br>
              <a:rPr lang="sr-Cyrl-RS" sz="1600" dirty="0" smtClean="0">
                <a:solidFill>
                  <a:schemeClr val="tx1"/>
                </a:solidFill>
                <a:effectLst/>
                <a:latin typeface="Times New Roman" pitchFamily="18" charset="0"/>
                <a:cs typeface="Times New Roman" pitchFamily="18" charset="0"/>
              </a:rPr>
            </a:br>
            <a:r>
              <a:rPr lang="sr-Cyrl-RS" sz="1600" dirty="0" smtClean="0">
                <a:solidFill>
                  <a:schemeClr val="tx1"/>
                </a:solidFill>
                <a:effectLst/>
                <a:latin typeface="Times New Roman" pitchFamily="18" charset="0"/>
                <a:cs typeface="Times New Roman" pitchFamily="18" charset="0"/>
              </a:rPr>
              <a:t>                                                                                               Инспектор-просвјетни савјетник: </a:t>
            </a:r>
            <a:br>
              <a:rPr lang="sr-Cyrl-RS" sz="1600" dirty="0" smtClean="0">
                <a:solidFill>
                  <a:schemeClr val="tx1"/>
                </a:solidFill>
                <a:effectLst/>
                <a:latin typeface="Times New Roman" pitchFamily="18" charset="0"/>
                <a:cs typeface="Times New Roman" pitchFamily="18" charset="0"/>
              </a:rPr>
            </a:br>
            <a:r>
              <a:rPr lang="sr-Cyrl-RS" sz="1600" dirty="0" smtClean="0">
                <a:solidFill>
                  <a:schemeClr val="tx1"/>
                </a:solidFill>
                <a:effectLst/>
                <a:latin typeface="Times New Roman" pitchFamily="18" charset="0"/>
                <a:cs typeface="Times New Roman" pitchFamily="18" charset="0"/>
              </a:rPr>
              <a:t>                                                                                                    Гордана Попадић</a:t>
            </a:r>
            <a:r>
              <a:rPr lang="bs-Cyrl-BA" sz="2700" dirty="0" smtClean="0">
                <a:solidFill>
                  <a:schemeClr val="tx1"/>
                </a:solidFill>
                <a:latin typeface="Times New Roman" pitchFamily="18" charset="0"/>
                <a:cs typeface="Times New Roman" pitchFamily="18" charset="0"/>
              </a:rPr>
              <a:t/>
            </a:r>
            <a:br>
              <a:rPr lang="bs-Cyrl-BA" sz="2700" dirty="0" smtClean="0">
                <a:solidFill>
                  <a:schemeClr val="tx1"/>
                </a:solidFill>
                <a:latin typeface="Times New Roman" pitchFamily="18" charset="0"/>
                <a:cs typeface="Times New Roman" pitchFamily="18" charset="0"/>
              </a:rPr>
            </a:br>
            <a:endParaRPr lang="bs-Latn-BA" sz="2700" dirty="0">
              <a:solidFill>
                <a:schemeClr val="tx1"/>
              </a:solidFill>
              <a:latin typeface="Times New Roman" pitchFamily="18" charset="0"/>
              <a:cs typeface="Times New Roman" pitchFamily="18" charset="0"/>
            </a:endParaRPr>
          </a:p>
        </p:txBody>
      </p:sp>
      <p:sp>
        <p:nvSpPr>
          <p:cNvPr id="3" name="Podnaslov 2"/>
          <p:cNvSpPr>
            <a:spLocks noGrp="1"/>
          </p:cNvSpPr>
          <p:nvPr>
            <p:ph type="subTitle" idx="1"/>
          </p:nvPr>
        </p:nvSpPr>
        <p:spPr>
          <a:xfrm flipV="1">
            <a:off x="1259632" y="6669360"/>
            <a:ext cx="7579568" cy="72008"/>
          </a:xfrm>
        </p:spPr>
        <p:txBody>
          <a:bodyPr anchor="ctr">
            <a:normAutofit fontScale="25000" lnSpcReduction="20000"/>
          </a:bodyPr>
          <a:lstStyle/>
          <a:p>
            <a:pPr algn="ctr"/>
            <a:r>
              <a:rPr lang="sr-Cyrl-RS" dirty="0" smtClean="0"/>
              <a:t>                                                                                </a:t>
            </a:r>
            <a:endParaRPr lang="bs-Latn-BA" dirty="0"/>
          </a:p>
        </p:txBody>
      </p:sp>
      <p:pic>
        <p:nvPicPr>
          <p:cNvPr id="4" name="Picture 8" descr="Amblem republike srpsk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27984" y="332656"/>
            <a:ext cx="1114425" cy="1107281"/>
          </a:xfrm>
          <a:prstGeom prst="rect">
            <a:avLst/>
          </a:prstGeom>
          <a:extLst>
            <a:ext uri="{909E8E84-426E-40DD-AFC4-6F175D3DCCD1}">
              <a14:hiddenFill xmlns:a14="http://schemas.microsoft.com/office/drawing/2010/main" xmlns="">
                <a:solidFill>
                  <a:srgbClr val="FFFFFF"/>
                </a:solidFill>
              </a14:hiddenFill>
            </a:ext>
          </a:extLst>
        </p:spPr>
        <p:style>
          <a:lnRef idx="1">
            <a:schemeClr val="accent2"/>
          </a:lnRef>
          <a:fillRef idx="2">
            <a:schemeClr val="accent2"/>
          </a:fillRef>
          <a:effectRef idx="1">
            <a:schemeClr val="accent2"/>
          </a:effectRef>
          <a:fontRef idx="minor">
            <a:schemeClr val="dk1"/>
          </a:fontRef>
        </p:style>
      </p:pic>
      <p:sp>
        <p:nvSpPr>
          <p:cNvPr id="6" name="Slide Number Placeholder 5"/>
          <p:cNvSpPr>
            <a:spLocks noGrp="1"/>
          </p:cNvSpPr>
          <p:nvPr>
            <p:ph type="sldNum" sz="quarter" idx="12"/>
          </p:nvPr>
        </p:nvSpPr>
        <p:spPr/>
        <p:txBody>
          <a:bodyPr/>
          <a:lstStyle/>
          <a:p>
            <a:fld id="{8E4B4BDA-1E1E-4429-89B8-BA423FC377D7}" type="slidenum">
              <a:rPr lang="bs-Latn-BA" smtClean="0">
                <a:latin typeface="Times New Roman" pitchFamily="18" charset="0"/>
                <a:cs typeface="Times New Roman" pitchFamily="18" charset="0"/>
              </a:rPr>
              <a:pPr/>
              <a:t>1</a:t>
            </a:fld>
            <a:endParaRPr lang="bs-Latn-B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712968" cy="792088"/>
          </a:xfrm>
        </p:spPr>
        <p:style>
          <a:lnRef idx="1">
            <a:schemeClr val="accent1"/>
          </a:lnRef>
          <a:fillRef idx="3">
            <a:schemeClr val="accent1"/>
          </a:fillRef>
          <a:effectRef idx="2">
            <a:schemeClr val="accent1"/>
          </a:effectRef>
          <a:fontRef idx="minor">
            <a:schemeClr val="lt1"/>
          </a:fontRef>
        </p:style>
        <p:txBody>
          <a:bodyPr>
            <a:normAutofit fontScale="90000"/>
          </a:bodyPr>
          <a:lstStyle/>
          <a:p>
            <a:pPr algn="ctr"/>
            <a:r>
              <a:rPr lang="sr-Cyrl-RS" sz="2400" dirty="0" smtClean="0">
                <a:solidFill>
                  <a:schemeClr val="tx1"/>
                </a:solidFill>
                <a:effectLst/>
                <a:latin typeface="Times New Roman" pitchFamily="18" charset="0"/>
                <a:cs typeface="Times New Roman" pitchFamily="18" charset="0"/>
              </a:rPr>
              <a:t>Резултати ППУ из МАТЕМАТИКЕ по регијама и на нивоу</a:t>
            </a:r>
            <a:br>
              <a:rPr lang="sr-Cyrl-RS" sz="2400" dirty="0" smtClean="0">
                <a:solidFill>
                  <a:schemeClr val="tx1"/>
                </a:solidFill>
                <a:effectLst/>
                <a:latin typeface="Times New Roman" pitchFamily="18" charset="0"/>
                <a:cs typeface="Times New Roman" pitchFamily="18" charset="0"/>
              </a:rPr>
            </a:br>
            <a:r>
              <a:rPr lang="sr-Cyrl-RS" sz="2400" dirty="0" smtClean="0">
                <a:solidFill>
                  <a:schemeClr val="tx1"/>
                </a:solidFill>
                <a:effectLst/>
                <a:latin typeface="Times New Roman" pitchFamily="18" charset="0"/>
                <a:cs typeface="Times New Roman" pitchFamily="18" charset="0"/>
              </a:rPr>
              <a:t> Републике Српске</a:t>
            </a:r>
            <a:endParaRPr lang="en-GB" sz="2400" dirty="0">
              <a:solidFill>
                <a:schemeClr val="tx1"/>
              </a:solidFill>
              <a:effectLst/>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853534547"/>
              </p:ext>
            </p:extLst>
          </p:nvPr>
        </p:nvGraphicFramePr>
        <p:xfrm>
          <a:off x="539552" y="1196752"/>
          <a:ext cx="8352928" cy="5400601"/>
        </p:xfrm>
        <a:graphic>
          <a:graphicData uri="http://schemas.openxmlformats.org/drawingml/2006/table">
            <a:tbl>
              <a:tblPr firstRow="1" bandRow="1">
                <a:tableStyleId>{5C22544A-7EE6-4342-B048-85BDC9FD1C3A}</a:tableStyleId>
              </a:tblPr>
              <a:tblGrid>
                <a:gridCol w="360040"/>
                <a:gridCol w="3096344"/>
                <a:gridCol w="896449"/>
                <a:gridCol w="1336732"/>
                <a:gridCol w="1557008"/>
                <a:gridCol w="1106355"/>
              </a:tblGrid>
              <a:tr h="755736">
                <a:tc>
                  <a:txBody>
                    <a:bodyPr/>
                    <a:lstStyle/>
                    <a:p>
                      <a:pPr algn="ctr">
                        <a:lnSpc>
                          <a:spcPct val="115000"/>
                        </a:lnSpc>
                        <a:spcAft>
                          <a:spcPts val="0"/>
                        </a:spcAft>
                      </a:pPr>
                      <a:r>
                        <a:rPr lang="en-US" sz="1600" dirty="0" smtClean="0">
                          <a:solidFill>
                            <a:schemeClr val="tx1"/>
                          </a:solidFill>
                          <a:latin typeface="Times New Roman"/>
                          <a:ea typeface="Calibri"/>
                          <a:cs typeface="Times New Roman"/>
                        </a:rPr>
                        <a:t>Р</a:t>
                      </a:r>
                      <a:r>
                        <a:rPr lang="sr-Cyrl-RS" sz="1600" dirty="0">
                          <a:solidFill>
                            <a:schemeClr val="tx1"/>
                          </a:solidFill>
                          <a:latin typeface="Times New Roman"/>
                          <a:ea typeface="Calibri"/>
                          <a:cs typeface="Times New Roman"/>
                        </a:rPr>
                        <a:t>.</a:t>
                      </a:r>
                      <a:endParaRPr lang="en-GB" sz="1600" dirty="0">
                        <a:solidFill>
                          <a:schemeClr val="tx1"/>
                        </a:solidFill>
                        <a:latin typeface="Calibri"/>
                        <a:ea typeface="Calibri"/>
                        <a:cs typeface="Times New Roman"/>
                      </a:endParaRPr>
                    </a:p>
                    <a:p>
                      <a:pPr algn="ctr">
                        <a:lnSpc>
                          <a:spcPct val="115000"/>
                        </a:lnSpc>
                        <a:spcAft>
                          <a:spcPts val="0"/>
                        </a:spcAft>
                      </a:pPr>
                      <a:r>
                        <a:rPr lang="sr-Cyrl-RS" sz="1600" dirty="0">
                          <a:solidFill>
                            <a:schemeClr val="tx1"/>
                          </a:solidFill>
                          <a:latin typeface="Times New Roman"/>
                          <a:ea typeface="Calibri"/>
                          <a:cs typeface="Times New Roman"/>
                        </a:rPr>
                        <a:t>Б.</a:t>
                      </a:r>
                      <a:endParaRPr lang="en-GB" sz="1600" dirty="0">
                        <a:solidFill>
                          <a:schemeClr val="tx1"/>
                        </a:solidFill>
                        <a:latin typeface="Calibri"/>
                        <a:ea typeface="Calibri"/>
                        <a:cs typeface="Times New Roman"/>
                      </a:endParaRPr>
                    </a:p>
                  </a:txBody>
                  <a:tcPr marL="68580" marR="68580" marT="0" marB="0">
                    <a:solidFill>
                      <a:schemeClr val="accent1">
                        <a:lumMod val="40000"/>
                        <a:lumOff val="60000"/>
                      </a:schemeClr>
                    </a:solidFill>
                  </a:tcPr>
                </a:tc>
                <a:tc>
                  <a:txBody>
                    <a:bodyPr/>
                    <a:lstStyle/>
                    <a:p>
                      <a:pPr algn="ctr">
                        <a:lnSpc>
                          <a:spcPct val="100000"/>
                        </a:lnSpc>
                        <a:spcAft>
                          <a:spcPts val="0"/>
                        </a:spcAft>
                      </a:pPr>
                      <a:endParaRPr lang="sr-Cyrl-RS" sz="1600" dirty="0" smtClean="0">
                        <a:solidFill>
                          <a:schemeClr val="tx1"/>
                        </a:solidFill>
                        <a:latin typeface="Times New Roman"/>
                        <a:ea typeface="Calibri"/>
                        <a:cs typeface="Times New Roman"/>
                      </a:endParaRPr>
                    </a:p>
                    <a:p>
                      <a:pPr algn="ctr">
                        <a:lnSpc>
                          <a:spcPct val="100000"/>
                        </a:lnSpc>
                        <a:spcAft>
                          <a:spcPts val="0"/>
                        </a:spcAft>
                      </a:pPr>
                      <a:r>
                        <a:rPr lang="en-US" sz="2000" dirty="0" err="1" smtClean="0">
                          <a:solidFill>
                            <a:schemeClr val="tx1"/>
                          </a:solidFill>
                          <a:latin typeface="Times New Roman"/>
                          <a:ea typeface="Calibri"/>
                          <a:cs typeface="Times New Roman"/>
                        </a:rPr>
                        <a:t>Регија</a:t>
                      </a:r>
                      <a:endParaRPr lang="en-GB" sz="2000" dirty="0">
                        <a:solidFill>
                          <a:schemeClr val="tx1"/>
                        </a:solidFill>
                        <a:latin typeface="Calibri"/>
                        <a:ea typeface="Calibri"/>
                        <a:cs typeface="Times New Roman"/>
                      </a:endParaRPr>
                    </a:p>
                  </a:txBody>
                  <a:tcPr marL="68580" marR="68580" marT="0" marB="0">
                    <a:solidFill>
                      <a:schemeClr val="accent1">
                        <a:lumMod val="40000"/>
                        <a:lumOff val="60000"/>
                      </a:schemeClr>
                    </a:solidFill>
                  </a:tcPr>
                </a:tc>
                <a:tc>
                  <a:txBody>
                    <a:bodyPr/>
                    <a:lstStyle/>
                    <a:p>
                      <a:pPr algn="ctr">
                        <a:lnSpc>
                          <a:spcPct val="100000"/>
                        </a:lnSpc>
                        <a:spcAft>
                          <a:spcPts val="0"/>
                        </a:spcAft>
                      </a:pPr>
                      <a:r>
                        <a:rPr lang="sr-Cyrl-RS" sz="1600" dirty="0" smtClean="0">
                          <a:solidFill>
                            <a:schemeClr val="tx1"/>
                          </a:solidFill>
                          <a:latin typeface="Times New Roman"/>
                          <a:ea typeface="Calibri"/>
                          <a:cs typeface="Times New Roman"/>
                        </a:rPr>
                        <a:t>Б</a:t>
                      </a:r>
                      <a:r>
                        <a:rPr lang="en-US" sz="1600" dirty="0" err="1">
                          <a:solidFill>
                            <a:schemeClr val="tx1"/>
                          </a:solidFill>
                          <a:latin typeface="Times New Roman"/>
                          <a:ea typeface="Calibri"/>
                          <a:cs typeface="Times New Roman"/>
                        </a:rPr>
                        <a:t>рој</a:t>
                      </a:r>
                      <a:r>
                        <a:rPr lang="en-US" sz="1600" dirty="0">
                          <a:solidFill>
                            <a:schemeClr val="tx1"/>
                          </a:solidFill>
                          <a:latin typeface="Times New Roman"/>
                          <a:ea typeface="Calibri"/>
                          <a:cs typeface="Times New Roman"/>
                        </a:rPr>
                        <a:t> </a:t>
                      </a:r>
                      <a:r>
                        <a:rPr lang="en-US" sz="1600" dirty="0" err="1">
                          <a:solidFill>
                            <a:schemeClr val="tx1"/>
                          </a:solidFill>
                          <a:latin typeface="Times New Roman"/>
                          <a:ea typeface="Calibri"/>
                          <a:cs typeface="Times New Roman"/>
                        </a:rPr>
                        <a:t>школ</a:t>
                      </a:r>
                      <a:r>
                        <a:rPr lang="sr-Cyrl-RS" sz="1600" dirty="0" smtClean="0">
                          <a:solidFill>
                            <a:schemeClr val="tx1"/>
                          </a:solidFill>
                          <a:latin typeface="Times New Roman"/>
                          <a:ea typeface="Calibri"/>
                          <a:cs typeface="Times New Roman"/>
                        </a:rPr>
                        <a:t>а</a:t>
                      </a:r>
                    </a:p>
                  </a:txBody>
                  <a:tcPr marL="68580" marR="68580" marT="0" marB="0">
                    <a:solidFill>
                      <a:schemeClr val="accent1">
                        <a:lumMod val="40000"/>
                        <a:lumOff val="60000"/>
                      </a:schemeClr>
                    </a:solidFill>
                  </a:tcPr>
                </a:tc>
                <a:tc>
                  <a:txBody>
                    <a:bodyPr/>
                    <a:lstStyle/>
                    <a:p>
                      <a:pPr algn="ctr">
                        <a:lnSpc>
                          <a:spcPct val="100000"/>
                        </a:lnSpc>
                        <a:spcAft>
                          <a:spcPts val="0"/>
                        </a:spcAft>
                      </a:pPr>
                      <a:r>
                        <a:rPr lang="en-US" sz="1600" dirty="0" err="1" smtClean="0">
                          <a:solidFill>
                            <a:schemeClr val="tx1"/>
                          </a:solidFill>
                          <a:latin typeface="Times New Roman"/>
                          <a:ea typeface="Calibri"/>
                          <a:cs typeface="Times New Roman"/>
                        </a:rPr>
                        <a:t>Бр</a:t>
                      </a:r>
                      <a:r>
                        <a:rPr lang="sr-Cyrl-RS" sz="1600" dirty="0">
                          <a:solidFill>
                            <a:schemeClr val="tx1"/>
                          </a:solidFill>
                          <a:latin typeface="Times New Roman"/>
                          <a:ea typeface="Calibri"/>
                          <a:cs typeface="Times New Roman"/>
                        </a:rPr>
                        <a:t>ој</a:t>
                      </a:r>
                      <a:endParaRPr lang="en-GB" sz="1600" dirty="0">
                        <a:solidFill>
                          <a:schemeClr val="tx1"/>
                        </a:solidFill>
                        <a:latin typeface="Calibri"/>
                        <a:ea typeface="Calibri"/>
                        <a:cs typeface="Times New Roman"/>
                      </a:endParaRPr>
                    </a:p>
                    <a:p>
                      <a:pPr algn="ctr">
                        <a:lnSpc>
                          <a:spcPct val="100000"/>
                        </a:lnSpc>
                        <a:spcAft>
                          <a:spcPts val="0"/>
                        </a:spcAft>
                      </a:pPr>
                      <a:r>
                        <a:rPr lang="en-US" sz="1600" dirty="0" err="1">
                          <a:solidFill>
                            <a:schemeClr val="tx1"/>
                          </a:solidFill>
                          <a:latin typeface="Times New Roman"/>
                          <a:ea typeface="Calibri"/>
                          <a:cs typeface="Times New Roman"/>
                        </a:rPr>
                        <a:t>ученика</a:t>
                      </a:r>
                      <a:endParaRPr lang="en-GB" sz="1600" dirty="0">
                        <a:solidFill>
                          <a:schemeClr val="tx1"/>
                        </a:solidFill>
                        <a:latin typeface="Calibri"/>
                        <a:ea typeface="Calibri"/>
                        <a:cs typeface="Times New Roman"/>
                      </a:endParaRPr>
                    </a:p>
                  </a:txBody>
                  <a:tcPr marL="68580" marR="68580" marT="0" marB="0">
                    <a:solidFill>
                      <a:schemeClr val="accent1">
                        <a:lumMod val="40000"/>
                        <a:lumOff val="60000"/>
                      </a:schemeClr>
                    </a:solidFill>
                  </a:tcPr>
                </a:tc>
                <a:tc>
                  <a:txBody>
                    <a:bodyPr/>
                    <a:lstStyle/>
                    <a:p>
                      <a:pPr algn="ctr">
                        <a:lnSpc>
                          <a:spcPct val="100000"/>
                        </a:lnSpc>
                        <a:spcAft>
                          <a:spcPts val="0"/>
                        </a:spcAft>
                      </a:pPr>
                      <a:r>
                        <a:rPr lang="sr-Cyrl-RS" sz="1600" dirty="0">
                          <a:solidFill>
                            <a:schemeClr val="tx1"/>
                          </a:solidFill>
                          <a:latin typeface="Times New Roman"/>
                          <a:ea typeface="Calibri"/>
                          <a:cs typeface="Times New Roman"/>
                        </a:rPr>
                        <a:t>Ниво</a:t>
                      </a:r>
                      <a:endParaRPr lang="en-GB" sz="1600" dirty="0">
                        <a:solidFill>
                          <a:schemeClr val="tx1"/>
                        </a:solidFill>
                        <a:latin typeface="Calibri"/>
                        <a:ea typeface="Calibri"/>
                        <a:cs typeface="Times New Roman"/>
                      </a:endParaRPr>
                    </a:p>
                    <a:p>
                      <a:pPr algn="ctr">
                        <a:lnSpc>
                          <a:spcPct val="100000"/>
                        </a:lnSpc>
                        <a:spcAft>
                          <a:spcPts val="0"/>
                        </a:spcAft>
                      </a:pPr>
                      <a:r>
                        <a:rPr lang="sr-Cyrl-RS" sz="1600" dirty="0" smtClean="0">
                          <a:solidFill>
                            <a:schemeClr val="tx1"/>
                          </a:solidFill>
                          <a:latin typeface="Times New Roman"/>
                          <a:ea typeface="Calibri"/>
                          <a:cs typeface="Times New Roman"/>
                        </a:rPr>
                        <a:t>постигнућа</a:t>
                      </a:r>
                    </a:p>
                    <a:p>
                      <a:pPr algn="ctr">
                        <a:lnSpc>
                          <a:spcPct val="100000"/>
                        </a:lnSpc>
                        <a:spcAft>
                          <a:spcPts val="0"/>
                        </a:spcAft>
                      </a:pPr>
                      <a:r>
                        <a:rPr lang="sr-Cyrl-RS" sz="1600" dirty="0" smtClean="0">
                          <a:solidFill>
                            <a:schemeClr val="tx1"/>
                          </a:solidFill>
                          <a:latin typeface="Times New Roman"/>
                          <a:ea typeface="Calibri"/>
                          <a:cs typeface="Times New Roman"/>
                        </a:rPr>
                        <a:t> на регији</a:t>
                      </a:r>
                      <a:endParaRPr lang="en-GB" sz="1600" dirty="0">
                        <a:solidFill>
                          <a:schemeClr val="tx1"/>
                        </a:solidFill>
                        <a:latin typeface="Calibri"/>
                        <a:ea typeface="Calibri"/>
                        <a:cs typeface="Times New Roman"/>
                      </a:endParaRPr>
                    </a:p>
                  </a:txBody>
                  <a:tcPr marL="68580" marR="68580" marT="0" marB="0">
                    <a:solidFill>
                      <a:schemeClr val="accent1">
                        <a:lumMod val="40000"/>
                        <a:lumOff val="60000"/>
                      </a:schemeClr>
                    </a:solidFill>
                  </a:tcPr>
                </a:tc>
                <a:tc>
                  <a:txBody>
                    <a:bodyPr/>
                    <a:lstStyle/>
                    <a:p>
                      <a:pPr>
                        <a:lnSpc>
                          <a:spcPct val="115000"/>
                        </a:lnSpc>
                        <a:spcAft>
                          <a:spcPts val="0"/>
                        </a:spcAft>
                      </a:pPr>
                      <a:endParaRPr lang="sr-Cyrl-RS" sz="1600" dirty="0">
                        <a:solidFill>
                          <a:schemeClr val="tx1"/>
                        </a:solidFill>
                        <a:latin typeface="Times New Roman"/>
                        <a:ea typeface="Calibri"/>
                        <a:cs typeface="Times New Roman"/>
                      </a:endParaRPr>
                    </a:p>
                    <a:p>
                      <a:pPr algn="ctr">
                        <a:lnSpc>
                          <a:spcPct val="115000"/>
                        </a:lnSpc>
                        <a:spcAft>
                          <a:spcPts val="0"/>
                        </a:spcAft>
                      </a:pPr>
                      <a:r>
                        <a:rPr lang="sr-Cyrl-RS" sz="1600" dirty="0">
                          <a:solidFill>
                            <a:schemeClr val="tx1"/>
                          </a:solidFill>
                          <a:latin typeface="Times New Roman"/>
                          <a:ea typeface="Calibri"/>
                          <a:cs typeface="Times New Roman"/>
                        </a:rPr>
                        <a:t>%</a:t>
                      </a:r>
                      <a:endParaRPr lang="en-GB" sz="1600" dirty="0">
                        <a:solidFill>
                          <a:schemeClr val="tx1"/>
                        </a:solidFill>
                        <a:latin typeface="Calibri"/>
                        <a:ea typeface="Calibri"/>
                        <a:cs typeface="Times New Roman"/>
                      </a:endParaRPr>
                    </a:p>
                  </a:txBody>
                  <a:tcPr marL="68580" marR="68580" marT="0" marB="0">
                    <a:solidFill>
                      <a:schemeClr val="accent1">
                        <a:lumMod val="40000"/>
                        <a:lumOff val="60000"/>
                      </a:schemeClr>
                    </a:solidFill>
                  </a:tcPr>
                </a:tc>
              </a:tr>
              <a:tr h="558615">
                <a:tc>
                  <a:txBody>
                    <a:bodyPr/>
                    <a:lstStyle/>
                    <a:p>
                      <a:pPr>
                        <a:lnSpc>
                          <a:spcPct val="115000"/>
                        </a:lnSpc>
                        <a:spcAft>
                          <a:spcPts val="0"/>
                        </a:spcAft>
                      </a:pPr>
                      <a:r>
                        <a:rPr lang="en-US" sz="2000" dirty="0">
                          <a:solidFill>
                            <a:schemeClr val="tx1"/>
                          </a:solidFill>
                          <a:latin typeface="Times New Roman"/>
                          <a:ea typeface="Calibri"/>
                          <a:cs typeface="Times New Roman"/>
                        </a:rPr>
                        <a:t>1.</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nSpc>
                          <a:spcPct val="115000"/>
                        </a:lnSpc>
                        <a:spcAft>
                          <a:spcPts val="0"/>
                        </a:spcAft>
                      </a:pPr>
                      <a:r>
                        <a:rPr lang="en-US" sz="2400" b="0" dirty="0" err="1" smtClean="0">
                          <a:solidFill>
                            <a:schemeClr val="tx1"/>
                          </a:solidFill>
                          <a:latin typeface="Times New Roman"/>
                          <a:ea typeface="Calibri"/>
                          <a:cs typeface="Times New Roman"/>
                        </a:rPr>
                        <a:t>Бања</a:t>
                      </a:r>
                      <a:r>
                        <a:rPr lang="sr-Cyrl-RS" sz="2400" b="0" dirty="0" smtClean="0">
                          <a:solidFill>
                            <a:schemeClr val="tx1"/>
                          </a:solidFill>
                          <a:latin typeface="Times New Roman"/>
                          <a:ea typeface="Calibri"/>
                          <a:cs typeface="Times New Roman"/>
                        </a:rPr>
                        <a:t> Л</a:t>
                      </a:r>
                      <a:r>
                        <a:rPr lang="en-US" sz="2400" b="0" dirty="0" err="1" smtClean="0">
                          <a:solidFill>
                            <a:schemeClr val="tx1"/>
                          </a:solidFill>
                          <a:latin typeface="Times New Roman"/>
                          <a:ea typeface="Calibri"/>
                          <a:cs typeface="Times New Roman"/>
                        </a:rPr>
                        <a:t>ука</a:t>
                      </a:r>
                      <a:endParaRPr lang="en-GB" sz="2400" b="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US" sz="2000" dirty="0" smtClean="0">
                          <a:solidFill>
                            <a:schemeClr val="tx1"/>
                          </a:solidFill>
                          <a:latin typeface="Times New Roman"/>
                          <a:ea typeface="Calibri"/>
                          <a:cs typeface="Times New Roman"/>
                        </a:rPr>
                        <a:t>2</a:t>
                      </a:r>
                      <a:r>
                        <a:rPr lang="sr-Cyrl-RS" sz="2000" dirty="0" smtClean="0">
                          <a:solidFill>
                            <a:schemeClr val="tx1"/>
                          </a:solidFill>
                          <a:latin typeface="Times New Roman"/>
                          <a:ea typeface="Calibri"/>
                          <a:cs typeface="Times New Roman"/>
                        </a:rPr>
                        <a:t>3</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US" sz="2000" dirty="0" smtClean="0">
                          <a:solidFill>
                            <a:schemeClr val="tx1"/>
                          </a:solidFill>
                          <a:latin typeface="Times New Roman"/>
                          <a:ea typeface="Calibri"/>
                          <a:cs typeface="Times New Roman"/>
                        </a:rPr>
                        <a:t>1</a:t>
                      </a:r>
                      <a:r>
                        <a:rPr lang="sr-Cyrl-RS" sz="2000" dirty="0" smtClean="0">
                          <a:solidFill>
                            <a:schemeClr val="tx1"/>
                          </a:solidFill>
                          <a:latin typeface="Times New Roman"/>
                          <a:ea typeface="Calibri"/>
                          <a:cs typeface="Times New Roman"/>
                        </a:rPr>
                        <a:t>032</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a:solidFill>
                            <a:schemeClr val="tx1"/>
                          </a:solidFill>
                          <a:latin typeface="Times New Roman"/>
                          <a:ea typeface="Calibri"/>
                          <a:cs typeface="Times New Roman"/>
                        </a:rPr>
                        <a:t>СНП</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smtClean="0">
                          <a:solidFill>
                            <a:schemeClr val="tx1"/>
                          </a:solidFill>
                          <a:latin typeface="Times New Roman"/>
                          <a:ea typeface="Calibri"/>
                          <a:cs typeface="Times New Roman"/>
                        </a:rPr>
                        <a:t>55,1</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r>
              <a:tr h="512985">
                <a:tc>
                  <a:txBody>
                    <a:bodyPr/>
                    <a:lstStyle/>
                    <a:p>
                      <a:pPr>
                        <a:lnSpc>
                          <a:spcPct val="115000"/>
                        </a:lnSpc>
                        <a:spcAft>
                          <a:spcPts val="0"/>
                        </a:spcAft>
                      </a:pPr>
                      <a:r>
                        <a:rPr lang="en-US" sz="2000" dirty="0">
                          <a:solidFill>
                            <a:schemeClr val="tx1"/>
                          </a:solidFill>
                          <a:latin typeface="Times New Roman"/>
                          <a:ea typeface="Calibri"/>
                          <a:cs typeface="Times New Roman"/>
                        </a:rPr>
                        <a:t>2.</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nSpc>
                          <a:spcPct val="115000"/>
                        </a:lnSpc>
                        <a:spcAft>
                          <a:spcPts val="0"/>
                        </a:spcAft>
                      </a:pPr>
                      <a:r>
                        <a:rPr lang="en-US" sz="2400" b="0" dirty="0" err="1" smtClean="0">
                          <a:solidFill>
                            <a:schemeClr val="tx1"/>
                          </a:solidFill>
                          <a:latin typeface="Times New Roman"/>
                          <a:ea typeface="Calibri"/>
                          <a:cs typeface="Times New Roman"/>
                        </a:rPr>
                        <a:t>Херцеговина</a:t>
                      </a:r>
                      <a:endParaRPr lang="en-GB" sz="2400" b="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smtClean="0">
                          <a:solidFill>
                            <a:schemeClr val="tx1"/>
                          </a:solidFill>
                          <a:latin typeface="Times New Roman"/>
                          <a:ea typeface="Calibri"/>
                          <a:cs typeface="Times New Roman"/>
                        </a:rPr>
                        <a:t>4</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smtClean="0">
                          <a:solidFill>
                            <a:schemeClr val="tx1"/>
                          </a:solidFill>
                          <a:latin typeface="Times New Roman"/>
                          <a:ea typeface="Calibri"/>
                          <a:cs typeface="Times New Roman"/>
                        </a:rPr>
                        <a:t>393</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sr-Cyrl-RS" sz="2000" b="0" i="0" u="none" strike="noStrike" kern="1200" cap="none" spc="0" normalizeH="0" baseline="0" noProof="0" smtClean="0">
                          <a:ln>
                            <a:noFill/>
                          </a:ln>
                          <a:solidFill>
                            <a:prstClr val="black"/>
                          </a:solidFill>
                          <a:effectLst/>
                          <a:uLnTx/>
                          <a:uFillTx/>
                          <a:latin typeface="Times New Roman"/>
                          <a:ea typeface="Calibri"/>
                          <a:cs typeface="Times New Roman"/>
                        </a:rPr>
                        <a:t>ННП</a:t>
                      </a:r>
                      <a:endParaRPr kumimoji="0" lang="en-GB" sz="2000" b="0" i="0" u="none" strike="noStrike" kern="1200" cap="none" spc="0" normalizeH="0" baseline="0" noProof="0" dirty="0">
                        <a:ln>
                          <a:noFill/>
                        </a:ln>
                        <a:solidFill>
                          <a:prstClr val="black"/>
                        </a:solidFill>
                        <a:effectLst/>
                        <a:uLnTx/>
                        <a:uFillTx/>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smtClean="0">
                          <a:solidFill>
                            <a:schemeClr val="tx1"/>
                          </a:solidFill>
                          <a:latin typeface="Times New Roman"/>
                          <a:ea typeface="Calibri"/>
                          <a:cs typeface="Times New Roman"/>
                        </a:rPr>
                        <a:t>54,20</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r>
              <a:tr h="553200">
                <a:tc>
                  <a:txBody>
                    <a:bodyPr/>
                    <a:lstStyle/>
                    <a:p>
                      <a:pPr>
                        <a:lnSpc>
                          <a:spcPct val="115000"/>
                        </a:lnSpc>
                        <a:spcAft>
                          <a:spcPts val="0"/>
                        </a:spcAft>
                      </a:pPr>
                      <a:r>
                        <a:rPr lang="en-US" sz="2000" dirty="0">
                          <a:solidFill>
                            <a:schemeClr val="tx1"/>
                          </a:solidFill>
                          <a:latin typeface="Times New Roman"/>
                          <a:ea typeface="Calibri"/>
                          <a:cs typeface="Times New Roman"/>
                        </a:rPr>
                        <a:t>3.</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nSpc>
                          <a:spcPct val="115000"/>
                        </a:lnSpc>
                        <a:spcAft>
                          <a:spcPts val="0"/>
                        </a:spcAft>
                      </a:pPr>
                      <a:r>
                        <a:rPr lang="sr-Cyrl-RS" sz="2400" b="0" dirty="0" smtClean="0">
                          <a:solidFill>
                            <a:schemeClr val="tx1"/>
                          </a:solidFill>
                          <a:latin typeface="Times New Roman"/>
                          <a:ea typeface="Calibri"/>
                          <a:cs typeface="Times New Roman"/>
                        </a:rPr>
                        <a:t>Бијељина</a:t>
                      </a:r>
                      <a:endParaRPr lang="en-GB" sz="2400" b="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smtClean="0">
                          <a:solidFill>
                            <a:schemeClr val="tx1"/>
                          </a:solidFill>
                          <a:latin typeface="Times New Roman"/>
                          <a:ea typeface="Calibri"/>
                          <a:cs typeface="Times New Roman"/>
                        </a:rPr>
                        <a:t>9</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smtClean="0">
                          <a:solidFill>
                            <a:schemeClr val="tx1"/>
                          </a:solidFill>
                          <a:latin typeface="Times New Roman"/>
                          <a:ea typeface="Calibri"/>
                          <a:cs typeface="Times New Roman"/>
                        </a:rPr>
                        <a:t>541</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a:solidFill>
                            <a:schemeClr val="tx1"/>
                          </a:solidFill>
                          <a:latin typeface="Times New Roman"/>
                          <a:ea typeface="Calibri"/>
                          <a:cs typeface="Times New Roman"/>
                        </a:rPr>
                        <a:t>Н</a:t>
                      </a:r>
                      <a:r>
                        <a:rPr lang="sr-Cyrl-RS" sz="2000" dirty="0" smtClean="0">
                          <a:solidFill>
                            <a:schemeClr val="tx1"/>
                          </a:solidFill>
                          <a:latin typeface="Times New Roman"/>
                          <a:ea typeface="Calibri"/>
                          <a:cs typeface="Times New Roman"/>
                        </a:rPr>
                        <a:t>НП</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smtClean="0">
                          <a:solidFill>
                            <a:schemeClr val="tx1"/>
                          </a:solidFill>
                          <a:latin typeface="Times New Roman"/>
                          <a:ea typeface="Calibri"/>
                          <a:cs typeface="Times New Roman"/>
                        </a:rPr>
                        <a:t>51,3</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r>
              <a:tr h="520742">
                <a:tc>
                  <a:txBody>
                    <a:bodyPr/>
                    <a:lstStyle/>
                    <a:p>
                      <a:pPr>
                        <a:lnSpc>
                          <a:spcPct val="115000"/>
                        </a:lnSpc>
                        <a:spcAft>
                          <a:spcPts val="0"/>
                        </a:spcAft>
                      </a:pPr>
                      <a:r>
                        <a:rPr lang="en-US" sz="2000" dirty="0">
                          <a:solidFill>
                            <a:schemeClr val="tx1"/>
                          </a:solidFill>
                          <a:latin typeface="Times New Roman"/>
                          <a:ea typeface="Calibri"/>
                          <a:cs typeface="Times New Roman"/>
                        </a:rPr>
                        <a:t>4.</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nSpc>
                          <a:spcPct val="115000"/>
                        </a:lnSpc>
                        <a:spcAft>
                          <a:spcPts val="0"/>
                        </a:spcAft>
                      </a:pPr>
                      <a:r>
                        <a:rPr lang="en-US" sz="2400" b="0" dirty="0" err="1">
                          <a:solidFill>
                            <a:schemeClr val="tx1"/>
                          </a:solidFill>
                          <a:latin typeface="Times New Roman"/>
                          <a:ea typeface="Calibri"/>
                          <a:cs typeface="Times New Roman"/>
                        </a:rPr>
                        <a:t>Приједор</a:t>
                      </a:r>
                      <a:endParaRPr lang="en-GB" sz="2400" b="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US" sz="2000" dirty="0">
                          <a:solidFill>
                            <a:schemeClr val="tx1"/>
                          </a:solidFill>
                          <a:latin typeface="Times New Roman"/>
                          <a:ea typeface="Calibri"/>
                          <a:cs typeface="Times New Roman"/>
                        </a:rPr>
                        <a:t>23</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smtClean="0">
                          <a:solidFill>
                            <a:schemeClr val="tx1"/>
                          </a:solidFill>
                          <a:latin typeface="Times New Roman"/>
                          <a:ea typeface="Calibri"/>
                          <a:cs typeface="Times New Roman"/>
                        </a:rPr>
                        <a:t>1062</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a:solidFill>
                            <a:schemeClr val="tx1"/>
                          </a:solidFill>
                          <a:latin typeface="Times New Roman"/>
                          <a:ea typeface="Calibri"/>
                          <a:cs typeface="Times New Roman"/>
                        </a:rPr>
                        <a:t>Н</a:t>
                      </a:r>
                      <a:r>
                        <a:rPr lang="sr-Cyrl-RS" sz="2000" dirty="0" smtClean="0">
                          <a:solidFill>
                            <a:schemeClr val="tx1"/>
                          </a:solidFill>
                          <a:latin typeface="Times New Roman"/>
                          <a:ea typeface="Calibri"/>
                          <a:cs typeface="Times New Roman"/>
                        </a:rPr>
                        <a:t>НП</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smtClean="0">
                          <a:solidFill>
                            <a:schemeClr val="tx1"/>
                          </a:solidFill>
                          <a:latin typeface="Times New Roman"/>
                          <a:ea typeface="Calibri"/>
                          <a:cs typeface="Times New Roman"/>
                        </a:rPr>
                        <a:t>50,4</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r>
              <a:tr h="634551">
                <a:tc>
                  <a:txBody>
                    <a:bodyPr/>
                    <a:lstStyle/>
                    <a:p>
                      <a:pPr>
                        <a:lnSpc>
                          <a:spcPct val="115000"/>
                        </a:lnSpc>
                        <a:spcAft>
                          <a:spcPts val="0"/>
                        </a:spcAft>
                      </a:pPr>
                      <a:r>
                        <a:rPr lang="en-US" sz="2000" dirty="0">
                          <a:solidFill>
                            <a:schemeClr val="tx1"/>
                          </a:solidFill>
                          <a:latin typeface="Times New Roman"/>
                          <a:ea typeface="Calibri"/>
                          <a:cs typeface="Times New Roman"/>
                        </a:rPr>
                        <a:t>5.</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nSpc>
                          <a:spcPct val="115000"/>
                        </a:lnSpc>
                        <a:spcAft>
                          <a:spcPts val="0"/>
                        </a:spcAft>
                      </a:pPr>
                      <a:r>
                        <a:rPr kumimoji="0" lang="en-US" sz="2400" b="0" i="0" u="none" strike="noStrike" kern="1200" cap="none" spc="0" normalizeH="0" baseline="0" noProof="0" dirty="0" err="1" smtClean="0">
                          <a:ln>
                            <a:noFill/>
                          </a:ln>
                          <a:solidFill>
                            <a:schemeClr val="tx1"/>
                          </a:solidFill>
                          <a:effectLst/>
                          <a:uLnTx/>
                          <a:uFillTx/>
                          <a:latin typeface="Times New Roman"/>
                          <a:ea typeface="Calibri"/>
                          <a:cs typeface="Times New Roman"/>
                        </a:rPr>
                        <a:t>Сарајевско-романијска</a:t>
                      </a:r>
                      <a:endParaRPr lang="en-GB" sz="2400" b="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US" sz="2000" dirty="0">
                          <a:solidFill>
                            <a:schemeClr val="tx1"/>
                          </a:solidFill>
                          <a:latin typeface="Times New Roman"/>
                          <a:ea typeface="Calibri"/>
                          <a:cs typeface="Times New Roman"/>
                        </a:rPr>
                        <a:t>9</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smtClean="0">
                          <a:solidFill>
                            <a:schemeClr val="tx1"/>
                          </a:solidFill>
                          <a:latin typeface="Times New Roman"/>
                          <a:ea typeface="Calibri"/>
                          <a:cs typeface="Times New Roman"/>
                        </a:rPr>
                        <a:t>494</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a:solidFill>
                            <a:schemeClr val="tx1"/>
                          </a:solidFill>
                          <a:latin typeface="Times New Roman"/>
                          <a:ea typeface="Calibri"/>
                          <a:cs typeface="Times New Roman"/>
                        </a:rPr>
                        <a:t>Н</a:t>
                      </a:r>
                      <a:r>
                        <a:rPr lang="sr-Cyrl-RS" sz="2000" dirty="0" smtClean="0">
                          <a:solidFill>
                            <a:schemeClr val="tx1"/>
                          </a:solidFill>
                          <a:latin typeface="Times New Roman"/>
                          <a:ea typeface="Calibri"/>
                          <a:cs typeface="Times New Roman"/>
                        </a:rPr>
                        <a:t>НП</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US" sz="2000" dirty="0" smtClean="0">
                          <a:solidFill>
                            <a:schemeClr val="tx1"/>
                          </a:solidFill>
                          <a:latin typeface="Times New Roman"/>
                          <a:ea typeface="Calibri"/>
                          <a:cs typeface="Times New Roman"/>
                        </a:rPr>
                        <a:t>4</a:t>
                      </a:r>
                      <a:r>
                        <a:rPr lang="sr-Cyrl-RS" sz="2000" dirty="0" smtClean="0">
                          <a:solidFill>
                            <a:schemeClr val="tx1"/>
                          </a:solidFill>
                          <a:latin typeface="Times New Roman"/>
                          <a:ea typeface="Calibri"/>
                          <a:cs typeface="Times New Roman"/>
                        </a:rPr>
                        <a:t>6,8</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r>
              <a:tr h="520742">
                <a:tc>
                  <a:txBody>
                    <a:bodyPr/>
                    <a:lstStyle/>
                    <a:p>
                      <a:pPr>
                        <a:lnSpc>
                          <a:spcPct val="115000"/>
                        </a:lnSpc>
                        <a:spcAft>
                          <a:spcPts val="0"/>
                        </a:spcAft>
                      </a:pPr>
                      <a:r>
                        <a:rPr lang="en-US" sz="2000" dirty="0">
                          <a:solidFill>
                            <a:schemeClr val="tx1"/>
                          </a:solidFill>
                          <a:latin typeface="Times New Roman"/>
                          <a:ea typeface="Calibri"/>
                          <a:cs typeface="Times New Roman"/>
                        </a:rPr>
                        <a:t>6.</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nSpc>
                          <a:spcPct val="115000"/>
                        </a:lnSpc>
                        <a:spcAft>
                          <a:spcPts val="0"/>
                        </a:spcAft>
                      </a:pPr>
                      <a:r>
                        <a:rPr lang="sr-Cyrl-RS" sz="2400" b="0" dirty="0" err="1" smtClean="0">
                          <a:solidFill>
                            <a:schemeClr val="tx1"/>
                          </a:solidFill>
                          <a:latin typeface="Times New Roman"/>
                          <a:ea typeface="Calibri"/>
                          <a:cs typeface="Times New Roman"/>
                        </a:rPr>
                        <a:t>Добој</a:t>
                      </a:r>
                      <a:endParaRPr lang="en-GB" sz="2400" b="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smtClean="0">
                          <a:solidFill>
                            <a:schemeClr val="tx1"/>
                          </a:solidFill>
                          <a:latin typeface="Times New Roman"/>
                          <a:ea typeface="Calibri"/>
                          <a:cs typeface="Times New Roman"/>
                        </a:rPr>
                        <a:t>18</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smtClean="0">
                          <a:solidFill>
                            <a:schemeClr val="tx1"/>
                          </a:solidFill>
                          <a:latin typeface="Times New Roman"/>
                          <a:ea typeface="Calibri"/>
                          <a:cs typeface="Times New Roman"/>
                        </a:rPr>
                        <a:t>658</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a:solidFill>
                            <a:schemeClr val="tx1"/>
                          </a:solidFill>
                          <a:latin typeface="Times New Roman"/>
                          <a:ea typeface="Calibri"/>
                          <a:cs typeface="Times New Roman"/>
                        </a:rPr>
                        <a:t>Н</a:t>
                      </a:r>
                      <a:r>
                        <a:rPr lang="sr-Cyrl-RS" sz="2000" dirty="0" smtClean="0">
                          <a:solidFill>
                            <a:schemeClr val="tx1"/>
                          </a:solidFill>
                          <a:latin typeface="Times New Roman"/>
                          <a:ea typeface="Calibri"/>
                          <a:cs typeface="Times New Roman"/>
                        </a:rPr>
                        <a:t>НП</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smtClean="0">
                          <a:solidFill>
                            <a:schemeClr val="tx1"/>
                          </a:solidFill>
                          <a:latin typeface="Times New Roman"/>
                          <a:ea typeface="Calibri"/>
                          <a:cs typeface="Times New Roman"/>
                        </a:rPr>
                        <a:t>46,2</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r>
              <a:tr h="555717">
                <a:tc>
                  <a:txBody>
                    <a:bodyPr/>
                    <a:lstStyle/>
                    <a:p>
                      <a:pPr>
                        <a:lnSpc>
                          <a:spcPct val="115000"/>
                        </a:lnSpc>
                        <a:spcAft>
                          <a:spcPts val="0"/>
                        </a:spcAft>
                      </a:pPr>
                      <a:r>
                        <a:rPr lang="en-US" sz="2000" dirty="0">
                          <a:solidFill>
                            <a:schemeClr val="tx1"/>
                          </a:solidFill>
                          <a:latin typeface="Times New Roman" panose="02020603050405020304" pitchFamily="18" charset="0"/>
                          <a:ea typeface="Calibri"/>
                          <a:cs typeface="Times New Roman" panose="02020603050405020304" pitchFamily="18" charset="0"/>
                        </a:rPr>
                        <a:t>7.</a:t>
                      </a:r>
                      <a:endParaRPr lang="en-GB" sz="2000" dirty="0">
                        <a:solidFill>
                          <a:schemeClr val="tx1"/>
                        </a:solidFill>
                        <a:latin typeface="Times New Roman" panose="02020603050405020304" pitchFamily="18" charset="0"/>
                        <a:ea typeface="Calibri"/>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15000"/>
                        </a:lnSpc>
                        <a:spcAft>
                          <a:spcPts val="0"/>
                        </a:spcAft>
                      </a:pPr>
                      <a:r>
                        <a:rPr lang="sr-Cyrl-RS" sz="2400" b="0" dirty="0" smtClean="0">
                          <a:solidFill>
                            <a:schemeClr val="tx1"/>
                          </a:solidFill>
                          <a:latin typeface="Times New Roman" panose="02020603050405020304" pitchFamily="18" charset="0"/>
                          <a:ea typeface="Calibri"/>
                          <a:cs typeface="Times New Roman" panose="02020603050405020304" pitchFamily="18" charset="0"/>
                        </a:rPr>
                        <a:t>Бирач</a:t>
                      </a:r>
                      <a:endParaRPr lang="en-GB" sz="2400" b="0" dirty="0">
                        <a:solidFill>
                          <a:schemeClr val="tx1"/>
                        </a:solidFill>
                        <a:latin typeface="Times New Roman" panose="02020603050405020304" pitchFamily="18" charset="0"/>
                        <a:ea typeface="Calibri"/>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smtClean="0">
                          <a:solidFill>
                            <a:schemeClr val="tx1"/>
                          </a:solidFill>
                          <a:latin typeface="Times New Roman" panose="02020603050405020304" pitchFamily="18" charset="0"/>
                          <a:ea typeface="Calibri"/>
                          <a:cs typeface="Times New Roman" panose="02020603050405020304" pitchFamily="18" charset="0"/>
                        </a:rPr>
                        <a:t>8</a:t>
                      </a:r>
                      <a:endParaRPr lang="en-GB" sz="2000" dirty="0">
                        <a:solidFill>
                          <a:schemeClr val="tx1"/>
                        </a:solidFill>
                        <a:latin typeface="Times New Roman" panose="02020603050405020304" pitchFamily="18" charset="0"/>
                        <a:ea typeface="Calibri"/>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US" sz="2000" dirty="0" smtClean="0">
                          <a:solidFill>
                            <a:schemeClr val="tx1"/>
                          </a:solidFill>
                          <a:latin typeface="Times New Roman" panose="02020603050405020304" pitchFamily="18" charset="0"/>
                          <a:ea typeface="Calibri"/>
                          <a:cs typeface="Times New Roman" panose="02020603050405020304" pitchFamily="18" charset="0"/>
                        </a:rPr>
                        <a:t>4</a:t>
                      </a:r>
                      <a:r>
                        <a:rPr lang="sr-Cyrl-RS" sz="2000" dirty="0" smtClean="0">
                          <a:solidFill>
                            <a:schemeClr val="tx1"/>
                          </a:solidFill>
                          <a:latin typeface="Times New Roman" panose="02020603050405020304" pitchFamily="18" charset="0"/>
                          <a:ea typeface="Calibri"/>
                          <a:cs typeface="Times New Roman" panose="02020603050405020304" pitchFamily="18" charset="0"/>
                        </a:rPr>
                        <a:t>06</a:t>
                      </a:r>
                      <a:endParaRPr lang="en-GB" sz="2000" dirty="0">
                        <a:solidFill>
                          <a:schemeClr val="tx1"/>
                        </a:solidFill>
                        <a:latin typeface="Times New Roman" panose="02020603050405020304" pitchFamily="18" charset="0"/>
                        <a:ea typeface="Calibri"/>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smtClean="0">
                          <a:solidFill>
                            <a:schemeClr val="tx1"/>
                          </a:solidFill>
                          <a:latin typeface="Times New Roman" panose="02020603050405020304" pitchFamily="18" charset="0"/>
                          <a:ea typeface="Calibri"/>
                          <a:cs typeface="Times New Roman" panose="02020603050405020304" pitchFamily="18" charset="0"/>
                        </a:rPr>
                        <a:t>НЗП</a:t>
                      </a:r>
                      <a:endParaRPr lang="en-GB" sz="2000" dirty="0">
                        <a:solidFill>
                          <a:schemeClr val="tx1"/>
                        </a:solidFill>
                        <a:latin typeface="Times New Roman" panose="02020603050405020304" pitchFamily="18" charset="0"/>
                        <a:ea typeface="Calibri"/>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smtClean="0">
                          <a:solidFill>
                            <a:schemeClr val="tx1"/>
                          </a:solidFill>
                          <a:latin typeface="Times New Roman" panose="02020603050405020304" pitchFamily="18" charset="0"/>
                          <a:ea typeface="Calibri"/>
                          <a:cs typeface="Times New Roman" panose="02020603050405020304" pitchFamily="18" charset="0"/>
                        </a:rPr>
                        <a:t>44,3</a:t>
                      </a:r>
                      <a:endParaRPr lang="en-GB" sz="2000" dirty="0">
                        <a:solidFill>
                          <a:schemeClr val="tx1"/>
                        </a:solidFill>
                        <a:latin typeface="Times New Roman" panose="02020603050405020304" pitchFamily="18" charset="0"/>
                        <a:ea typeface="Calibri"/>
                        <a:cs typeface="Times New Roman" panose="02020603050405020304" pitchFamily="18" charset="0"/>
                      </a:endParaRPr>
                    </a:p>
                  </a:txBody>
                  <a:tcPr marL="68580" marR="68580" marT="0" marB="0">
                    <a:solidFill>
                      <a:schemeClr val="accent1">
                        <a:lumMod val="20000"/>
                        <a:lumOff val="80000"/>
                      </a:schemeClr>
                    </a:solidFill>
                  </a:tcPr>
                </a:tc>
              </a:tr>
              <a:tr h="788313">
                <a:tc gridSpan="2">
                  <a:txBody>
                    <a:bodyPr/>
                    <a:lstStyle/>
                    <a:p>
                      <a:pPr algn="ctr">
                        <a:lnSpc>
                          <a:spcPct val="115000"/>
                        </a:lnSpc>
                        <a:spcAft>
                          <a:spcPts val="0"/>
                        </a:spcAft>
                      </a:pPr>
                      <a:endParaRPr lang="sr-Cyrl-RS" sz="2000" b="1" dirty="0" smtClean="0">
                        <a:solidFill>
                          <a:schemeClr val="tx1"/>
                        </a:solidFill>
                        <a:latin typeface="Times New Roman"/>
                        <a:ea typeface="Calibri"/>
                        <a:cs typeface="Times New Roman"/>
                      </a:endParaRPr>
                    </a:p>
                    <a:p>
                      <a:pPr algn="ctr">
                        <a:lnSpc>
                          <a:spcPct val="115000"/>
                        </a:lnSpc>
                        <a:spcAft>
                          <a:spcPts val="0"/>
                        </a:spcAft>
                      </a:pPr>
                      <a:r>
                        <a:rPr lang="en-US" sz="2000" b="1" dirty="0" smtClean="0">
                          <a:solidFill>
                            <a:schemeClr val="tx1"/>
                          </a:solidFill>
                          <a:latin typeface="Times New Roman"/>
                          <a:ea typeface="Calibri"/>
                          <a:cs typeface="Times New Roman"/>
                        </a:rPr>
                        <a:t>УКУПНО</a:t>
                      </a:r>
                      <a:endParaRPr lang="en-GB" sz="2000" dirty="0">
                        <a:solidFill>
                          <a:schemeClr val="tx1"/>
                        </a:solidFill>
                        <a:latin typeface="Calibri"/>
                        <a:ea typeface="Calibri"/>
                        <a:cs typeface="Times New Roman"/>
                      </a:endParaRPr>
                    </a:p>
                  </a:txBody>
                  <a:tcPr marL="68580" marR="68580" marT="0" marB="0">
                    <a:solidFill>
                      <a:schemeClr val="accent1">
                        <a:lumMod val="40000"/>
                        <a:lumOff val="60000"/>
                      </a:schemeClr>
                    </a:solidFill>
                  </a:tcPr>
                </a:tc>
                <a:tc hMerge="1">
                  <a:txBody>
                    <a:bodyPr/>
                    <a:lstStyle/>
                    <a:p>
                      <a:endParaRPr lang="en-GB"/>
                    </a:p>
                  </a:txBody>
                  <a:tcPr/>
                </a:tc>
                <a:tc>
                  <a:txBody>
                    <a:bodyPr/>
                    <a:lstStyle/>
                    <a:p>
                      <a:pPr algn="ctr">
                        <a:lnSpc>
                          <a:spcPct val="115000"/>
                        </a:lnSpc>
                        <a:spcAft>
                          <a:spcPts val="0"/>
                        </a:spcAft>
                      </a:pPr>
                      <a:endParaRPr lang="sr-Cyrl-RS" sz="2000" b="1" dirty="0" smtClean="0">
                        <a:solidFill>
                          <a:schemeClr val="tx1"/>
                        </a:solidFill>
                        <a:latin typeface="Times New Roman"/>
                        <a:ea typeface="Calibri"/>
                        <a:cs typeface="Times New Roman"/>
                      </a:endParaRPr>
                    </a:p>
                    <a:p>
                      <a:pPr algn="ctr">
                        <a:lnSpc>
                          <a:spcPct val="115000"/>
                        </a:lnSpc>
                        <a:spcAft>
                          <a:spcPts val="0"/>
                        </a:spcAft>
                      </a:pPr>
                      <a:r>
                        <a:rPr lang="en-US" sz="2000" b="1" dirty="0" smtClean="0">
                          <a:solidFill>
                            <a:schemeClr val="tx1"/>
                          </a:solidFill>
                          <a:latin typeface="Times New Roman"/>
                          <a:ea typeface="Calibri"/>
                          <a:cs typeface="Times New Roman"/>
                        </a:rPr>
                        <a:t>9</a:t>
                      </a:r>
                      <a:r>
                        <a:rPr lang="sr-Cyrl-RS" sz="2000" b="1" dirty="0" smtClean="0">
                          <a:solidFill>
                            <a:schemeClr val="tx1"/>
                          </a:solidFill>
                          <a:latin typeface="Times New Roman"/>
                          <a:ea typeface="Calibri"/>
                          <a:cs typeface="Times New Roman"/>
                        </a:rPr>
                        <a:t>4</a:t>
                      </a:r>
                      <a:endParaRPr lang="en-GB" sz="2000" dirty="0">
                        <a:solidFill>
                          <a:schemeClr val="tx1"/>
                        </a:solidFill>
                        <a:latin typeface="Calibri"/>
                        <a:ea typeface="Calibri"/>
                        <a:cs typeface="Times New Roman"/>
                      </a:endParaRPr>
                    </a:p>
                  </a:txBody>
                  <a:tcPr marL="68580" marR="68580" marT="0" marB="0">
                    <a:solidFill>
                      <a:schemeClr val="accent1">
                        <a:lumMod val="40000"/>
                        <a:lumOff val="60000"/>
                      </a:schemeClr>
                    </a:solidFill>
                  </a:tcPr>
                </a:tc>
                <a:tc>
                  <a:txBody>
                    <a:bodyPr/>
                    <a:lstStyle/>
                    <a:p>
                      <a:pPr algn="ctr">
                        <a:lnSpc>
                          <a:spcPct val="115000"/>
                        </a:lnSpc>
                        <a:spcAft>
                          <a:spcPts val="0"/>
                        </a:spcAft>
                      </a:pPr>
                      <a:endParaRPr lang="sr-Cyrl-RS" sz="2000" b="1" dirty="0" smtClean="0">
                        <a:solidFill>
                          <a:schemeClr val="tx1"/>
                        </a:solidFill>
                        <a:latin typeface="Times New Roman"/>
                        <a:ea typeface="Calibri"/>
                        <a:cs typeface="Times New Roman"/>
                      </a:endParaRPr>
                    </a:p>
                    <a:p>
                      <a:pPr algn="ctr">
                        <a:lnSpc>
                          <a:spcPct val="115000"/>
                        </a:lnSpc>
                        <a:spcAft>
                          <a:spcPts val="0"/>
                        </a:spcAft>
                      </a:pPr>
                      <a:r>
                        <a:rPr lang="sr-Cyrl-RS" sz="2000" b="1" dirty="0" smtClean="0">
                          <a:solidFill>
                            <a:schemeClr val="tx1"/>
                          </a:solidFill>
                          <a:latin typeface="Times New Roman"/>
                          <a:ea typeface="Calibri"/>
                          <a:cs typeface="Times New Roman"/>
                        </a:rPr>
                        <a:t>4586</a:t>
                      </a:r>
                      <a:endParaRPr lang="en-GB" sz="2000" dirty="0">
                        <a:solidFill>
                          <a:schemeClr val="tx1"/>
                        </a:solidFill>
                        <a:latin typeface="Calibri"/>
                        <a:ea typeface="Calibri"/>
                        <a:cs typeface="Times New Roman"/>
                      </a:endParaRPr>
                    </a:p>
                  </a:txBody>
                  <a:tcPr marL="68580" marR="68580" marT="0" marB="0">
                    <a:solidFill>
                      <a:schemeClr val="accent1">
                        <a:lumMod val="40000"/>
                        <a:lumOff val="60000"/>
                      </a:schemeClr>
                    </a:solidFill>
                  </a:tcPr>
                </a:tc>
                <a:tc>
                  <a:txBody>
                    <a:bodyPr/>
                    <a:lstStyle/>
                    <a:p>
                      <a:pPr algn="ctr">
                        <a:lnSpc>
                          <a:spcPct val="115000"/>
                        </a:lnSpc>
                        <a:spcAft>
                          <a:spcPts val="0"/>
                        </a:spcAft>
                      </a:pPr>
                      <a:endParaRPr lang="sr-Cyrl-RS" sz="2000" b="1" dirty="0" smtClean="0">
                        <a:solidFill>
                          <a:schemeClr val="tx1"/>
                        </a:solidFill>
                        <a:latin typeface="Times New Roman"/>
                        <a:ea typeface="Calibri"/>
                        <a:cs typeface="Times New Roman"/>
                      </a:endParaRPr>
                    </a:p>
                    <a:p>
                      <a:pPr algn="ctr">
                        <a:lnSpc>
                          <a:spcPct val="115000"/>
                        </a:lnSpc>
                        <a:spcAft>
                          <a:spcPts val="0"/>
                        </a:spcAft>
                      </a:pPr>
                      <a:r>
                        <a:rPr lang="sr-Cyrl-RS" sz="2000" b="1" dirty="0" smtClean="0">
                          <a:solidFill>
                            <a:schemeClr val="tx1"/>
                          </a:solidFill>
                          <a:latin typeface="Times New Roman"/>
                          <a:ea typeface="Calibri"/>
                          <a:cs typeface="Times New Roman"/>
                        </a:rPr>
                        <a:t>ННП</a:t>
                      </a:r>
                      <a:endParaRPr lang="en-GB" sz="2000" dirty="0">
                        <a:solidFill>
                          <a:schemeClr val="tx1"/>
                        </a:solidFill>
                        <a:latin typeface="Calibri"/>
                        <a:ea typeface="Calibri"/>
                        <a:cs typeface="Times New Roman"/>
                      </a:endParaRPr>
                    </a:p>
                  </a:txBody>
                  <a:tcPr marL="68580" marR="68580" marT="0" marB="0">
                    <a:solidFill>
                      <a:schemeClr val="accent1">
                        <a:lumMod val="40000"/>
                        <a:lumOff val="60000"/>
                      </a:schemeClr>
                    </a:solidFill>
                  </a:tcPr>
                </a:tc>
                <a:tc>
                  <a:txBody>
                    <a:bodyPr/>
                    <a:lstStyle/>
                    <a:p>
                      <a:pPr algn="ctr">
                        <a:lnSpc>
                          <a:spcPct val="115000"/>
                        </a:lnSpc>
                        <a:spcAft>
                          <a:spcPts val="0"/>
                        </a:spcAft>
                      </a:pPr>
                      <a:endParaRPr lang="sr-Cyrl-RS" sz="2000" b="1" dirty="0" smtClean="0">
                        <a:solidFill>
                          <a:schemeClr val="tx1"/>
                        </a:solidFill>
                        <a:latin typeface="Times New Roman"/>
                        <a:ea typeface="Calibri"/>
                        <a:cs typeface="Times New Roman"/>
                      </a:endParaRPr>
                    </a:p>
                    <a:p>
                      <a:pPr algn="ctr">
                        <a:lnSpc>
                          <a:spcPct val="115000"/>
                        </a:lnSpc>
                        <a:spcAft>
                          <a:spcPts val="0"/>
                        </a:spcAft>
                      </a:pPr>
                      <a:r>
                        <a:rPr lang="sr-Cyrl-RS" sz="2000" b="1" dirty="0" smtClean="0">
                          <a:solidFill>
                            <a:schemeClr val="tx1"/>
                          </a:solidFill>
                          <a:latin typeface="Times New Roman"/>
                          <a:ea typeface="Calibri"/>
                          <a:cs typeface="Times New Roman"/>
                        </a:rPr>
                        <a:t>50,21</a:t>
                      </a:r>
                      <a:endParaRPr lang="en-GB" sz="2000" dirty="0">
                        <a:solidFill>
                          <a:schemeClr val="tx1"/>
                        </a:solidFill>
                        <a:latin typeface="Calibri"/>
                        <a:ea typeface="Calibri"/>
                        <a:cs typeface="Times New Roman"/>
                      </a:endParaRPr>
                    </a:p>
                  </a:txBody>
                  <a:tcPr marL="68580" marR="68580" marT="0" marB="0">
                    <a:solidFill>
                      <a:schemeClr val="accent1">
                        <a:lumMod val="40000"/>
                        <a:lumOff val="60000"/>
                      </a:schemeClr>
                    </a:solidFill>
                  </a:tcPr>
                </a:tc>
              </a:tr>
            </a:tbl>
          </a:graphicData>
        </a:graphic>
      </p:graphicFrame>
      <p:sp>
        <p:nvSpPr>
          <p:cNvPr id="6" name="Slide Number Placeholder 5"/>
          <p:cNvSpPr>
            <a:spLocks noGrp="1"/>
          </p:cNvSpPr>
          <p:nvPr>
            <p:ph type="sldNum" sz="quarter" idx="12"/>
          </p:nvPr>
        </p:nvSpPr>
        <p:spPr/>
        <p:txBody>
          <a:bodyPr/>
          <a:lstStyle/>
          <a:p>
            <a:fld id="{8E4B4BDA-1E1E-4429-89B8-BA423FC377D7}" type="slidenum">
              <a:rPr lang="bs-Latn-BA" smtClean="0"/>
              <a:pPr/>
              <a:t>10</a:t>
            </a:fld>
            <a:endParaRPr lang="bs-Latn-BA"/>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23528" y="0"/>
            <a:ext cx="8722216" cy="764704"/>
          </a:xfrm>
        </p:spPr>
        <p:style>
          <a:lnRef idx="1">
            <a:schemeClr val="accent1"/>
          </a:lnRef>
          <a:fillRef idx="3">
            <a:schemeClr val="accent1"/>
          </a:fillRef>
          <a:effectRef idx="2">
            <a:schemeClr val="accent1"/>
          </a:effectRef>
          <a:fontRef idx="minor">
            <a:schemeClr val="lt1"/>
          </a:fontRef>
        </p:style>
        <p:txBody>
          <a:bodyPr>
            <a:noAutofit/>
          </a:bodyPr>
          <a:lstStyle/>
          <a:p>
            <a:pPr algn="ctr"/>
            <a:r>
              <a:rPr lang="bs-Cyrl-BA" sz="2400" dirty="0">
                <a:solidFill>
                  <a:schemeClr val="tx1"/>
                </a:solidFill>
                <a:effectLst/>
                <a:latin typeface="Times New Roman" panose="02020603050405020304" pitchFamily="18" charset="0"/>
                <a:cs typeface="Times New Roman" panose="02020603050405020304" pitchFamily="18" charset="0"/>
              </a:rPr>
              <a:t>Резултати </a:t>
            </a:r>
            <a:r>
              <a:rPr lang="bs-Cyrl-BA" sz="2400" dirty="0" smtClean="0">
                <a:solidFill>
                  <a:schemeClr val="tx1"/>
                </a:solidFill>
                <a:effectLst/>
                <a:latin typeface="Times New Roman" panose="02020603050405020304" pitchFamily="18" charset="0"/>
                <a:cs typeface="Times New Roman" panose="02020603050405020304" pitchFamily="18" charset="0"/>
              </a:rPr>
              <a:t>провјере постигнућа </a:t>
            </a:r>
            <a:r>
              <a:rPr lang="bs-Cyrl-BA" sz="2400" dirty="0">
                <a:solidFill>
                  <a:schemeClr val="tx1"/>
                </a:solidFill>
                <a:effectLst/>
                <a:latin typeface="Times New Roman" panose="02020603050405020304" pitchFamily="18" charset="0"/>
                <a:cs typeface="Times New Roman" panose="02020603050405020304" pitchFamily="18" charset="0"/>
              </a:rPr>
              <a:t>за </a:t>
            </a:r>
            <a:r>
              <a:rPr lang="sr-Cyrl-RS" sz="2400" b="1" dirty="0" smtClean="0">
                <a:solidFill>
                  <a:schemeClr val="tx1"/>
                </a:solidFill>
                <a:effectLst/>
                <a:latin typeface="Times New Roman" panose="02020603050405020304" pitchFamily="18" charset="0"/>
                <a:cs typeface="Times New Roman" panose="02020603050405020304" pitchFamily="18" charset="0"/>
              </a:rPr>
              <a:t>СРПСКИ ЈЕЗИК</a:t>
            </a:r>
            <a:r>
              <a:rPr lang="bs-Cyrl-BA" sz="2400" dirty="0">
                <a:solidFill>
                  <a:schemeClr val="tx1"/>
                </a:solidFill>
                <a:effectLst/>
                <a:latin typeface="Times New Roman" panose="02020603050405020304" pitchFamily="18" charset="0"/>
                <a:cs typeface="Times New Roman" panose="02020603050405020304" pitchFamily="18" charset="0"/>
              </a:rPr>
              <a:t/>
            </a:r>
            <a:br>
              <a:rPr lang="bs-Cyrl-BA" sz="2400" dirty="0">
                <a:solidFill>
                  <a:schemeClr val="tx1"/>
                </a:solidFill>
                <a:effectLst/>
                <a:latin typeface="Times New Roman" panose="02020603050405020304" pitchFamily="18" charset="0"/>
                <a:cs typeface="Times New Roman" panose="02020603050405020304" pitchFamily="18" charset="0"/>
              </a:rPr>
            </a:br>
            <a:r>
              <a:rPr lang="bs-Cyrl-BA" sz="2400" b="1" dirty="0">
                <a:solidFill>
                  <a:schemeClr val="tx1"/>
                </a:solidFill>
                <a:effectLst/>
                <a:latin typeface="Times New Roman" panose="02020603050405020304" pitchFamily="18" charset="0"/>
                <a:cs typeface="Times New Roman" panose="02020603050405020304" pitchFamily="18" charset="0"/>
              </a:rPr>
              <a:t>на нивоу школа Регије Добој</a:t>
            </a:r>
            <a:endParaRPr lang="sr-Latn-CS" sz="2400" b="1" dirty="0">
              <a:solidFill>
                <a:schemeClr val="tx1"/>
              </a:solidFill>
            </a:endParaRPr>
          </a:p>
        </p:txBody>
      </p:sp>
      <p:graphicFrame>
        <p:nvGraphicFramePr>
          <p:cNvPr id="4" name="Čuvar mesta za sadržaj 3"/>
          <p:cNvGraphicFramePr>
            <a:graphicFrameLocks noGrp="1"/>
          </p:cNvGraphicFramePr>
          <p:nvPr>
            <p:ph idx="1"/>
            <p:extLst>
              <p:ext uri="{D42A27DB-BD31-4B8C-83A1-F6EECF244321}">
                <p14:modId xmlns:p14="http://schemas.microsoft.com/office/powerpoint/2010/main" xmlns="" val="2018197015"/>
              </p:ext>
            </p:extLst>
          </p:nvPr>
        </p:nvGraphicFramePr>
        <p:xfrm>
          <a:off x="539554" y="980730"/>
          <a:ext cx="8280917" cy="5715753"/>
        </p:xfrm>
        <a:graphic>
          <a:graphicData uri="http://schemas.openxmlformats.org/drawingml/2006/table">
            <a:tbl>
              <a:tblPr firstRow="1" firstCol="1" bandRow="1"/>
              <a:tblGrid>
                <a:gridCol w="552060"/>
                <a:gridCol w="4460075"/>
                <a:gridCol w="892519"/>
                <a:gridCol w="1286669"/>
                <a:gridCol w="1089594"/>
              </a:tblGrid>
              <a:tr h="1578131">
                <a:tc>
                  <a:txBody>
                    <a:bodyPr/>
                    <a:lstStyle/>
                    <a:p>
                      <a:pPr algn="ctr">
                        <a:lnSpc>
                          <a:spcPct val="107000"/>
                        </a:lnSpc>
                        <a:spcAft>
                          <a:spcPts val="0"/>
                        </a:spcAft>
                      </a:pPr>
                      <a:r>
                        <a:rPr lang="bs-Cyrl-BA" sz="2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Ранг</a:t>
                      </a:r>
                      <a:endParaRPr lang="sr-Latn-C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bs-Cyrl-BA"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bs-Cyrl-BA" sz="24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ЈУ Основна школа:</a:t>
                      </a:r>
                      <a:endParaRPr lang="bs-Cyrl-BA" sz="16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bs-Cyrl-BA"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Број </a:t>
                      </a:r>
                      <a:endParaRPr lang="bs-Cyrl-BA"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bs-Cyrl-BA"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обухваћених   </a:t>
                      </a:r>
                    </a:p>
                    <a:p>
                      <a:pPr algn="ctr">
                        <a:lnSpc>
                          <a:spcPct val="107000"/>
                        </a:lnSpc>
                        <a:spcAft>
                          <a:spcPts val="0"/>
                        </a:spcAft>
                      </a:pPr>
                      <a:r>
                        <a:rPr lang="bs-Cyrl-BA"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ученика</a:t>
                      </a:r>
                      <a:endParaRPr lang="sr-Latn-C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bs-Cyrl-BA"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sr-Latn-C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bs-Cyrl-BA"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a:t>
                      </a:r>
                      <a:r>
                        <a:rPr lang="bs-Cyrl-BA"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остигнућа</a:t>
                      </a:r>
                      <a:endParaRPr lang="sr-Latn-C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bs-Cyrl-BA"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Ниво</a:t>
                      </a:r>
                      <a:endParaRPr lang="sr-Latn-C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bs-Cyrl-BA"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постигнућа</a:t>
                      </a:r>
                      <a:endParaRPr lang="sr-Latn-C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413165">
                <a:tc>
                  <a:txBody>
                    <a:bodyPr/>
                    <a:lstStyle/>
                    <a:p>
                      <a:pPr algn="ctr">
                        <a:lnSpc>
                          <a:spcPct val="107000"/>
                        </a:lnSpc>
                        <a:spcAft>
                          <a:spcPts val="0"/>
                        </a:spcAft>
                      </a:pPr>
                      <a:r>
                        <a:rPr lang="bs-Cyrl-BA" sz="2400" b="0" dirty="0">
                          <a:solidFill>
                            <a:schemeClr val="tx1"/>
                          </a:solidFill>
                          <a:effectLst/>
                          <a:latin typeface="Times New Roman" pitchFamily="18" charset="0"/>
                          <a:ea typeface="Times New Roman" panose="02020603050405020304" pitchFamily="18" charset="0"/>
                          <a:cs typeface="Times New Roman" pitchFamily="18" charset="0"/>
                        </a:rPr>
                        <a:t>1.</a:t>
                      </a:r>
                      <a:endParaRPr lang="sr-Latn-CS" sz="2400" b="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“Озрен” Доња Пакленица</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8</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71,35%</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СНП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75902">
                <a:tc>
                  <a:txBody>
                    <a:bodyPr/>
                    <a:lstStyle/>
                    <a:p>
                      <a:pPr algn="ctr">
                        <a:lnSpc>
                          <a:spcPct val="107000"/>
                        </a:lnSpc>
                        <a:spcAft>
                          <a:spcPts val="0"/>
                        </a:spcAft>
                      </a:pPr>
                      <a:r>
                        <a:rPr lang="bs-Cyrl-BA" sz="2400" b="0" dirty="0">
                          <a:solidFill>
                            <a:schemeClr val="tx1"/>
                          </a:solidFill>
                          <a:effectLst/>
                          <a:latin typeface="Times New Roman" pitchFamily="18" charset="0"/>
                          <a:ea typeface="Times New Roman" panose="02020603050405020304" pitchFamily="18" charset="0"/>
                          <a:cs typeface="Times New Roman" pitchFamily="18" charset="0"/>
                        </a:rPr>
                        <a:t>2.</a:t>
                      </a:r>
                      <a:endParaRPr lang="sr-Latn-CS" sz="2400" b="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“Горња Слатина” Горња Слатина</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13</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67,95 %</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СНП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57270">
                <a:tc>
                  <a:txBody>
                    <a:bodyPr/>
                    <a:lstStyle/>
                    <a:p>
                      <a:pPr algn="ctr">
                        <a:lnSpc>
                          <a:spcPct val="107000"/>
                        </a:lnSpc>
                        <a:spcAft>
                          <a:spcPts val="0"/>
                        </a:spcAft>
                      </a:pPr>
                      <a:r>
                        <a:rPr lang="bs-Cyrl-BA" sz="2400" b="0" dirty="0">
                          <a:solidFill>
                            <a:schemeClr val="tx1"/>
                          </a:solidFill>
                          <a:effectLst/>
                          <a:latin typeface="Times New Roman" pitchFamily="18" charset="0"/>
                          <a:ea typeface="Times New Roman" panose="02020603050405020304" pitchFamily="18" charset="0"/>
                          <a:cs typeface="Times New Roman" pitchFamily="18" charset="0"/>
                        </a:rPr>
                        <a:t>3.</a:t>
                      </a:r>
                      <a:endParaRPr lang="sr-Latn-CS" sz="2400" b="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“Свети Сава” Какмуж</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17</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67,16 % </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СНП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4131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bs-Cyrl-BA" sz="2400" b="0" dirty="0" smtClean="0">
                          <a:solidFill>
                            <a:schemeClr val="tx1"/>
                          </a:solidFill>
                          <a:effectLst/>
                          <a:latin typeface="Times New Roman" pitchFamily="18" charset="0"/>
                          <a:ea typeface="Times New Roman" panose="02020603050405020304" pitchFamily="18" charset="0"/>
                          <a:cs typeface="Times New Roman" pitchFamily="18" charset="0"/>
                        </a:rPr>
                        <a:t>4.</a:t>
                      </a:r>
                      <a:endParaRPr lang="sr-Latn-CS" sz="2400" b="0" dirty="0" smtClean="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“Петар Кочић” Угодновић</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19</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66,23 %</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СНП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462765">
                <a:tc>
                  <a:txBody>
                    <a:bodyPr/>
                    <a:lstStyle/>
                    <a:p>
                      <a:pPr algn="ctr">
                        <a:lnSpc>
                          <a:spcPct val="107000"/>
                        </a:lnSpc>
                        <a:spcAft>
                          <a:spcPts val="0"/>
                        </a:spcAft>
                      </a:pPr>
                      <a:r>
                        <a:rPr lang="sr-Cyrl-RS" sz="2400" b="0" dirty="0" smtClean="0">
                          <a:solidFill>
                            <a:schemeClr val="tx1"/>
                          </a:solidFill>
                          <a:effectLst/>
                          <a:latin typeface="Times New Roman" pitchFamily="18" charset="0"/>
                          <a:ea typeface="Calibri" panose="020F0502020204030204" pitchFamily="34" charset="0"/>
                          <a:cs typeface="Times New Roman" pitchFamily="18" charset="0"/>
                        </a:rPr>
                        <a:t>5.</a:t>
                      </a:r>
                      <a:endParaRPr lang="sr-Latn-CS" sz="2400" b="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“Свети Сава” Добој</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161</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64,08 %</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СНП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13165">
                <a:tc>
                  <a:txBody>
                    <a:bodyPr/>
                    <a:lstStyle/>
                    <a:p>
                      <a:pPr algn="ctr">
                        <a:lnSpc>
                          <a:spcPct val="107000"/>
                        </a:lnSpc>
                        <a:spcAft>
                          <a:spcPts val="0"/>
                        </a:spcAft>
                      </a:pP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sr-Latn-C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“Васо Пелагић” Пелагићево</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36</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59,38%</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СНП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13165">
                <a:tc>
                  <a:txBody>
                    <a:bodyPr/>
                    <a:lstStyle/>
                    <a:p>
                      <a:pPr algn="ctr">
                        <a:lnSpc>
                          <a:spcPct val="107000"/>
                        </a:lnSpc>
                        <a:spcAft>
                          <a:spcPts val="0"/>
                        </a:spcAft>
                      </a:pP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sr-Latn-C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a:t>
                      </a:r>
                      <a:r>
                        <a:rPr lang="sr-Cyrl-RS" sz="2000" dirty="0" smtClean="0">
                          <a:solidFill>
                            <a:schemeClr val="tx1"/>
                          </a:solidFill>
                          <a:latin typeface="Times New Roman" pitchFamily="18" charset="0"/>
                          <a:cs typeface="Times New Roman" pitchFamily="18" charset="0"/>
                        </a:rPr>
                        <a:t>Вук Стефановић</a:t>
                      </a:r>
                      <a:r>
                        <a:rPr lang="sr-Cyrl-RS" sz="2000" baseline="0" dirty="0" smtClean="0">
                          <a:solidFill>
                            <a:schemeClr val="tx1"/>
                          </a:solidFill>
                          <a:latin typeface="Times New Roman" pitchFamily="18" charset="0"/>
                          <a:cs typeface="Times New Roman" pitchFamily="18" charset="0"/>
                        </a:rPr>
                        <a:t> Караџић</a:t>
                      </a:r>
                      <a:r>
                        <a:rPr lang="sr-Cyrl-RS" sz="2400" baseline="0" dirty="0" smtClean="0">
                          <a:solidFill>
                            <a:schemeClr val="tx1"/>
                          </a:solidFill>
                          <a:latin typeface="Times New Roman" pitchFamily="18" charset="0"/>
                          <a:cs typeface="Times New Roman" pitchFamily="18" charset="0"/>
                        </a:rPr>
                        <a:t>” Добој</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109</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56,57 %</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СНП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13165">
                <a:tc>
                  <a:txBody>
                    <a:bodyPr/>
                    <a:lstStyle/>
                    <a:p>
                      <a:pPr algn="ctr">
                        <a:lnSpc>
                          <a:spcPct val="107000"/>
                        </a:lnSpc>
                        <a:spcAft>
                          <a:spcPts val="0"/>
                        </a:spcAft>
                      </a:pP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8.</a:t>
                      </a:r>
                      <a:endParaRPr lang="sr-Latn-C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“Никола Тесла” Дервента</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113</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Cyrl-RS" sz="2400" dirty="0" smtClean="0">
                          <a:solidFill>
                            <a:schemeClr val="tx1"/>
                          </a:solidFill>
                          <a:latin typeface="Times New Roman" pitchFamily="18" charset="0"/>
                          <a:cs typeface="Times New Roman" pitchFamily="18" charset="0"/>
                        </a:rPr>
                        <a:t>54,9 %</a:t>
                      </a:r>
                      <a:endParaRPr lang="en-GB" sz="2400" dirty="0" smtClean="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ННП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13165">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9.</a:t>
                      </a:r>
                      <a:endParaRPr lang="sr-Latn-CS" sz="24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“Свети Сава” Брод</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83</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53,41%</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ННП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13165">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sr-Latn-CS" sz="24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Cyrl-RS" sz="2400" dirty="0" smtClean="0">
                          <a:solidFill>
                            <a:schemeClr val="tx1"/>
                          </a:solidFill>
                          <a:latin typeface="Times New Roman" pitchFamily="18" charset="0"/>
                          <a:cs typeface="Times New Roman" pitchFamily="18" charset="0"/>
                        </a:rPr>
                        <a:t>“Свети Сава” Модрича</a:t>
                      </a:r>
                      <a:endParaRPr lang="en-GB" sz="2400" dirty="0" smtClean="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82</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Cyrl-RS" sz="2400" dirty="0" smtClean="0">
                          <a:solidFill>
                            <a:schemeClr val="tx1"/>
                          </a:solidFill>
                          <a:latin typeface="Times New Roman" pitchFamily="18" charset="0"/>
                          <a:cs typeface="Times New Roman" pitchFamily="18" charset="0"/>
                        </a:rPr>
                        <a:t>51,93</a:t>
                      </a:r>
                      <a:r>
                        <a:rPr lang="sr-Cyrl-RS" sz="2400" baseline="0" dirty="0" smtClean="0">
                          <a:solidFill>
                            <a:schemeClr val="tx1"/>
                          </a:solidFill>
                          <a:latin typeface="Times New Roman" pitchFamily="18" charset="0"/>
                          <a:cs typeface="Times New Roman" pitchFamily="18" charset="0"/>
                        </a:rPr>
                        <a:t> </a:t>
                      </a:r>
                      <a:r>
                        <a:rPr lang="sr-Cyrl-RS" sz="2400" dirty="0" smtClean="0">
                          <a:solidFill>
                            <a:schemeClr val="tx1"/>
                          </a:solidFill>
                          <a:latin typeface="Times New Roman" pitchFamily="18" charset="0"/>
                          <a:cs typeface="Times New Roman" pitchFamily="18" charset="0"/>
                        </a:rPr>
                        <a:t>%</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ННП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6" name="Slide Number Placeholder 5"/>
          <p:cNvSpPr>
            <a:spLocks noGrp="1"/>
          </p:cNvSpPr>
          <p:nvPr>
            <p:ph type="sldNum" sz="quarter" idx="12"/>
          </p:nvPr>
        </p:nvSpPr>
        <p:spPr/>
        <p:txBody>
          <a:bodyPr/>
          <a:lstStyle/>
          <a:p>
            <a:fld id="{8E4B4BDA-1E1E-4429-89B8-BA423FC377D7}" type="slidenum">
              <a:rPr lang="bs-Latn-BA" smtClean="0"/>
              <a:pPr/>
              <a:t>11</a:t>
            </a:fld>
            <a:endParaRPr lang="bs-Latn-BA"/>
          </a:p>
        </p:txBody>
      </p:sp>
    </p:spTree>
    <p:extLst>
      <p:ext uri="{BB962C8B-B14F-4D97-AF65-F5344CB8AC3E}">
        <p14:creationId xmlns:p14="http://schemas.microsoft.com/office/powerpoint/2010/main" xmlns="" val="41050678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51520" y="0"/>
            <a:ext cx="8794224" cy="764704"/>
          </a:xfrm>
        </p:spPr>
        <p:style>
          <a:lnRef idx="1">
            <a:schemeClr val="accent1"/>
          </a:lnRef>
          <a:fillRef idx="3">
            <a:schemeClr val="accent1"/>
          </a:fillRef>
          <a:effectRef idx="2">
            <a:schemeClr val="accent1"/>
          </a:effectRef>
          <a:fontRef idx="minor">
            <a:schemeClr val="lt1"/>
          </a:fontRef>
        </p:style>
        <p:txBody>
          <a:bodyPr>
            <a:noAutofit/>
          </a:bodyPr>
          <a:lstStyle/>
          <a:p>
            <a:pPr algn="ctr"/>
            <a:r>
              <a:rPr lang="bs-Cyrl-BA" sz="2400" dirty="0" smtClean="0">
                <a:solidFill>
                  <a:schemeClr val="tx1"/>
                </a:solidFill>
                <a:effectLst/>
                <a:latin typeface="Times New Roman" panose="02020603050405020304" pitchFamily="18" charset="0"/>
                <a:cs typeface="Times New Roman" panose="02020603050405020304" pitchFamily="18" charset="0"/>
              </a:rPr>
              <a:t>Резултати провјере постигнућа за </a:t>
            </a:r>
            <a:r>
              <a:rPr lang="sr-Cyrl-RS" sz="2400" b="1" dirty="0" smtClean="0">
                <a:solidFill>
                  <a:schemeClr val="tx1"/>
                </a:solidFill>
                <a:effectLst/>
                <a:latin typeface="Times New Roman" panose="02020603050405020304" pitchFamily="18" charset="0"/>
                <a:cs typeface="Times New Roman" panose="02020603050405020304" pitchFamily="18" charset="0"/>
              </a:rPr>
              <a:t>СРПСКИ ЈЕЗИК</a:t>
            </a:r>
            <a:r>
              <a:rPr lang="bs-Cyrl-BA" sz="2400" dirty="0" smtClean="0">
                <a:solidFill>
                  <a:schemeClr val="tx1"/>
                </a:solidFill>
                <a:effectLst/>
                <a:latin typeface="Times New Roman" panose="02020603050405020304" pitchFamily="18" charset="0"/>
                <a:cs typeface="Times New Roman" panose="02020603050405020304" pitchFamily="18" charset="0"/>
              </a:rPr>
              <a:t/>
            </a:r>
            <a:br>
              <a:rPr lang="bs-Cyrl-BA" sz="2400" dirty="0" smtClean="0">
                <a:solidFill>
                  <a:schemeClr val="tx1"/>
                </a:solidFill>
                <a:effectLst/>
                <a:latin typeface="Times New Roman" panose="02020603050405020304" pitchFamily="18" charset="0"/>
                <a:cs typeface="Times New Roman" panose="02020603050405020304" pitchFamily="18" charset="0"/>
              </a:rPr>
            </a:br>
            <a:r>
              <a:rPr lang="bs-Cyrl-BA" sz="2400" b="1" dirty="0" smtClean="0">
                <a:solidFill>
                  <a:schemeClr val="tx1"/>
                </a:solidFill>
                <a:effectLst/>
                <a:latin typeface="Times New Roman" panose="02020603050405020304" pitchFamily="18" charset="0"/>
                <a:cs typeface="Times New Roman" panose="02020603050405020304" pitchFamily="18" charset="0"/>
              </a:rPr>
              <a:t>на нивоу школа Регије Добој</a:t>
            </a:r>
            <a:endParaRPr lang="sr-Latn-CS" sz="2400" b="1" dirty="0">
              <a:solidFill>
                <a:schemeClr val="tx1"/>
              </a:solidFill>
            </a:endParaRPr>
          </a:p>
        </p:txBody>
      </p:sp>
      <p:graphicFrame>
        <p:nvGraphicFramePr>
          <p:cNvPr id="4" name="Čuvar mesta za sadržaj 3"/>
          <p:cNvGraphicFramePr>
            <a:graphicFrameLocks noGrp="1"/>
          </p:cNvGraphicFramePr>
          <p:nvPr>
            <p:ph idx="1"/>
            <p:extLst>
              <p:ext uri="{D42A27DB-BD31-4B8C-83A1-F6EECF244321}">
                <p14:modId xmlns:p14="http://schemas.microsoft.com/office/powerpoint/2010/main" xmlns="" val="3796793566"/>
              </p:ext>
            </p:extLst>
          </p:nvPr>
        </p:nvGraphicFramePr>
        <p:xfrm>
          <a:off x="395536" y="1052735"/>
          <a:ext cx="8424935" cy="5472607"/>
        </p:xfrm>
        <a:graphic>
          <a:graphicData uri="http://schemas.openxmlformats.org/drawingml/2006/table">
            <a:tbl>
              <a:tblPr firstRow="1" firstCol="1" bandRow="1"/>
              <a:tblGrid>
                <a:gridCol w="561662"/>
                <a:gridCol w="4550906"/>
                <a:gridCol w="1008112"/>
                <a:gridCol w="1261168"/>
                <a:gridCol w="1043087"/>
              </a:tblGrid>
              <a:tr h="1294973">
                <a:tc>
                  <a:txBody>
                    <a:bodyPr/>
                    <a:lstStyle/>
                    <a:p>
                      <a:pPr algn="ctr">
                        <a:lnSpc>
                          <a:spcPct val="107000"/>
                        </a:lnSpc>
                        <a:spcAft>
                          <a:spcPts val="0"/>
                        </a:spcAft>
                      </a:pPr>
                      <a:r>
                        <a:rPr lang="bs-Cyrl-BA" sz="2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Ранг</a:t>
                      </a:r>
                      <a:endParaRPr lang="sr-Latn-C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bs-Cyrl-BA"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bs-Cyrl-BA" sz="24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ЈУ Основна школа:</a:t>
                      </a:r>
                      <a:endParaRPr lang="bs-Cyrl-BA" sz="16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bs-Cyrl-BA"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Број </a:t>
                      </a:r>
                      <a:endParaRPr lang="bs-Cyrl-BA"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bs-Cyrl-BA"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обухваћених   </a:t>
                      </a:r>
                    </a:p>
                    <a:p>
                      <a:pPr algn="ctr">
                        <a:lnSpc>
                          <a:spcPct val="107000"/>
                        </a:lnSpc>
                        <a:spcAft>
                          <a:spcPts val="0"/>
                        </a:spcAft>
                      </a:pPr>
                      <a:r>
                        <a:rPr lang="bs-Cyrl-BA"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ученика</a:t>
                      </a:r>
                      <a:endParaRPr lang="sr-Latn-C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bs-Cyrl-BA"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sr-Latn-C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bs-Cyrl-BA"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a:t>
                      </a:r>
                      <a:r>
                        <a:rPr lang="bs-Cyrl-BA"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остигнућа</a:t>
                      </a:r>
                      <a:endParaRPr lang="sr-Latn-C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bs-Cyrl-BA"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Ниво</a:t>
                      </a:r>
                      <a:endParaRPr lang="sr-Latn-C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bs-Cyrl-BA"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постигнућа</a:t>
                      </a:r>
                      <a:endParaRPr lang="sr-Latn-C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424865">
                <a:tc>
                  <a:txBody>
                    <a:bodyPr/>
                    <a:lstStyle/>
                    <a:p>
                      <a:pPr algn="ctr">
                        <a:lnSpc>
                          <a:spcPct val="107000"/>
                        </a:lnSpc>
                        <a:spcAft>
                          <a:spcPts val="0"/>
                        </a:spcAft>
                      </a:pP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sr-Latn-C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“Милан Ракић” Буковица Велика</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92</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50,59%</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ННП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69048">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sr-Latn-CS" sz="24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“Вук</a:t>
                      </a:r>
                      <a:r>
                        <a:rPr lang="sr-Cyrl-RS" sz="2400" baseline="0" dirty="0" smtClean="0">
                          <a:solidFill>
                            <a:schemeClr val="tx1"/>
                          </a:solidFill>
                          <a:latin typeface="Times New Roman" pitchFamily="18" charset="0"/>
                          <a:cs typeface="Times New Roman" pitchFamily="18" charset="0"/>
                        </a:rPr>
                        <a:t> Караџић” Теслић</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60</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49,03%</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ННП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24865">
                <a:tc>
                  <a:txBody>
                    <a:bodyPr/>
                    <a:lstStyle/>
                    <a:p>
                      <a:pPr algn="ctr">
                        <a:lnSpc>
                          <a:spcPct val="107000"/>
                        </a:lnSpc>
                        <a:spcAft>
                          <a:spcPts val="0"/>
                        </a:spcAft>
                      </a:pPr>
                      <a:r>
                        <a:rPr lang="bs-Cyrl-BA" sz="2400" b="0" dirty="0" smtClean="0">
                          <a:solidFill>
                            <a:schemeClr val="tx1"/>
                          </a:solidFill>
                          <a:effectLst/>
                          <a:latin typeface="Times New Roman" pitchFamily="18" charset="0"/>
                          <a:ea typeface="Times New Roman" panose="02020603050405020304" pitchFamily="18" charset="0"/>
                          <a:cs typeface="Times New Roman" pitchFamily="18" charset="0"/>
                        </a:rPr>
                        <a:t>13.</a:t>
                      </a:r>
                      <a:endParaRPr lang="sr-Latn-CS" sz="2400" b="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“Иво Андрић” Ђулићи</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66</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48,30 %</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ННП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24865">
                <a:tc>
                  <a:txBody>
                    <a:bodyPr/>
                    <a:lstStyle/>
                    <a:p>
                      <a:pPr algn="ctr">
                        <a:lnSpc>
                          <a:spcPct val="107000"/>
                        </a:lnSpc>
                        <a:spcAft>
                          <a:spcPts val="0"/>
                        </a:spcAft>
                      </a:pPr>
                      <a:r>
                        <a:rPr lang="bs-Cyrl-BA" sz="2400" b="0" dirty="0" smtClean="0">
                          <a:solidFill>
                            <a:schemeClr val="tx1"/>
                          </a:solidFill>
                          <a:effectLst/>
                          <a:latin typeface="Times New Roman" pitchFamily="18" charset="0"/>
                          <a:ea typeface="Times New Roman" panose="02020603050405020304" pitchFamily="18" charset="0"/>
                          <a:cs typeface="Times New Roman" pitchFamily="18" charset="0"/>
                        </a:rPr>
                        <a:t>14.</a:t>
                      </a:r>
                      <a:endParaRPr lang="sr-Latn-CS" sz="2400" b="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“Ђорђо Панзаловић” Осиња</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29</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47,99 %</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ННП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24865">
                <a:tc>
                  <a:txBody>
                    <a:bodyPr/>
                    <a:lstStyle/>
                    <a:p>
                      <a:pPr algn="ctr">
                        <a:lnSpc>
                          <a:spcPct val="107000"/>
                        </a:lnSpc>
                        <a:spcAft>
                          <a:spcPts val="0"/>
                        </a:spcAft>
                      </a:pPr>
                      <a:r>
                        <a:rPr lang="bs-Cyrl-BA" sz="2400" b="0" dirty="0" smtClean="0">
                          <a:solidFill>
                            <a:schemeClr val="tx1"/>
                          </a:solidFill>
                          <a:effectLst/>
                          <a:latin typeface="Times New Roman" pitchFamily="18" charset="0"/>
                          <a:ea typeface="Times New Roman" panose="02020603050405020304" pitchFamily="18" charset="0"/>
                          <a:cs typeface="Times New Roman" pitchFamily="18" charset="0"/>
                        </a:rPr>
                        <a:t>15.</a:t>
                      </a:r>
                      <a:endParaRPr lang="sr-Latn-CS" sz="2400" b="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“Шамац” Шамац</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50</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47,08 %</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ННП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4089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bs-Cyrl-BA" sz="2400" b="0" dirty="0" smtClean="0">
                          <a:solidFill>
                            <a:schemeClr val="tx1"/>
                          </a:solidFill>
                          <a:effectLst/>
                          <a:latin typeface="Times New Roman" pitchFamily="18" charset="0"/>
                          <a:ea typeface="Times New Roman" panose="02020603050405020304" pitchFamily="18" charset="0"/>
                          <a:cs typeface="Times New Roman" pitchFamily="18" charset="0"/>
                        </a:rPr>
                        <a:t>16.</a:t>
                      </a:r>
                      <a:endParaRPr lang="sr-Latn-CS" sz="2400" b="0" dirty="0" smtClean="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“Јеврем Станковић” Чечава</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20</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45,00%</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ННП</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089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Cyrl-RS" sz="2400" b="0" dirty="0" smtClean="0">
                          <a:solidFill>
                            <a:schemeClr val="tx1"/>
                          </a:solidFill>
                          <a:effectLst/>
                          <a:latin typeface="Times New Roman" pitchFamily="18" charset="0"/>
                          <a:ea typeface="Calibri" panose="020F0502020204030204" pitchFamily="34" charset="0"/>
                          <a:cs typeface="Times New Roman" pitchFamily="18" charset="0"/>
                        </a:rPr>
                        <a:t>17.</a:t>
                      </a:r>
                      <a:endParaRPr lang="sr-Latn-CS" sz="2400" b="0" dirty="0" smtClean="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“Петар П. Његош” Бољанић</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15</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41,67 %</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НЗП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191248">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sr-Cyrl-RS" sz="2400" b="1" dirty="0" smtClean="0">
                        <a:solidFill>
                          <a:schemeClr val="tx1"/>
                        </a:solidFill>
                        <a:effectLst/>
                        <a:latin typeface="Times New Roman" pitchFamily="18" charset="0"/>
                        <a:ea typeface="Calibri" panose="020F0502020204030204" pitchFamily="34" charset="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sr-Cyrl-RS" sz="2400" b="1" dirty="0" smtClean="0">
                          <a:solidFill>
                            <a:schemeClr val="tx1"/>
                          </a:solidFill>
                          <a:effectLst/>
                          <a:latin typeface="Times New Roman" pitchFamily="18" charset="0"/>
                          <a:ea typeface="Calibri" panose="020F0502020204030204" pitchFamily="34" charset="0"/>
                          <a:cs typeface="Times New Roman" pitchFamily="18" charset="0"/>
                        </a:rPr>
                        <a:t>Укупно</a:t>
                      </a:r>
                      <a:r>
                        <a:rPr lang="sr-Cyrl-RS" sz="2400" b="1" baseline="0" dirty="0" smtClean="0">
                          <a:solidFill>
                            <a:schemeClr val="tx1"/>
                          </a:solidFill>
                          <a:effectLst/>
                          <a:latin typeface="Times New Roman" pitchFamily="18" charset="0"/>
                          <a:ea typeface="Calibri" panose="020F0502020204030204" pitchFamily="34" charset="0"/>
                          <a:cs typeface="Times New Roman" pitchFamily="18" charset="0"/>
                        </a:rPr>
                        <a:t> 17 основних школа</a:t>
                      </a:r>
                    </a:p>
                    <a:p>
                      <a:pPr marL="0" marR="0" indent="0" algn="ctr" defTabSz="914400" rtl="0" eaLnBrk="1" fontAlgn="auto" latinLnBrk="0" hangingPunct="1">
                        <a:lnSpc>
                          <a:spcPct val="100000"/>
                        </a:lnSpc>
                        <a:spcBef>
                          <a:spcPts val="0"/>
                        </a:spcBef>
                        <a:spcAft>
                          <a:spcPts val="0"/>
                        </a:spcAft>
                        <a:buClrTx/>
                        <a:buSzTx/>
                        <a:buFontTx/>
                        <a:buNone/>
                        <a:tabLst/>
                        <a:defRPr/>
                      </a:pPr>
                      <a:endParaRPr lang="sr-Latn-CS" sz="2400" b="1" dirty="0" smtClean="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en-GB"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endParaRPr lang="sr-Cyrl-RS" sz="2400" b="1" dirty="0" smtClean="0">
                        <a:solidFill>
                          <a:schemeClr val="tx1"/>
                        </a:solidFill>
                        <a:latin typeface="Times New Roman" pitchFamily="18" charset="0"/>
                        <a:cs typeface="Times New Roman" pitchFamily="18" charset="0"/>
                      </a:endParaRPr>
                    </a:p>
                    <a:p>
                      <a:pPr algn="ctr"/>
                      <a:r>
                        <a:rPr lang="sr-Cyrl-RS" sz="2400" b="1" dirty="0" smtClean="0">
                          <a:solidFill>
                            <a:schemeClr val="tx1"/>
                          </a:solidFill>
                          <a:latin typeface="Times New Roman" pitchFamily="18" charset="0"/>
                          <a:cs typeface="Times New Roman" pitchFamily="18" charset="0"/>
                        </a:rPr>
                        <a:t>973</a:t>
                      </a:r>
                      <a:endParaRPr lang="en-GB" sz="2400" b="1"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endParaRPr lang="sr-Cyrl-RS" sz="2400" b="1" dirty="0" smtClean="0">
                        <a:solidFill>
                          <a:schemeClr val="tx1"/>
                        </a:solidFill>
                        <a:latin typeface="Times New Roman" pitchFamily="18" charset="0"/>
                        <a:cs typeface="Times New Roman" pitchFamily="18" charset="0"/>
                      </a:endParaRPr>
                    </a:p>
                    <a:p>
                      <a:pPr algn="ctr"/>
                      <a:r>
                        <a:rPr lang="sr-Cyrl-RS" sz="2400" b="1" dirty="0" smtClean="0">
                          <a:solidFill>
                            <a:schemeClr val="tx1"/>
                          </a:solidFill>
                          <a:latin typeface="Times New Roman" pitchFamily="18" charset="0"/>
                          <a:cs typeface="Times New Roman" pitchFamily="18" charset="0"/>
                        </a:rPr>
                        <a:t>55,21 %</a:t>
                      </a:r>
                      <a:endParaRPr lang="en-GB" sz="2400" b="1"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endParaRPr lang="sr-Cyrl-RS" sz="2400" b="1" dirty="0" smtClean="0">
                        <a:solidFill>
                          <a:schemeClr val="tx1"/>
                        </a:solidFill>
                        <a:latin typeface="Times New Roman" pitchFamily="18" charset="0"/>
                        <a:cs typeface="Times New Roman" pitchFamily="18" charset="0"/>
                      </a:endParaRPr>
                    </a:p>
                    <a:p>
                      <a:pPr algn="ctr"/>
                      <a:r>
                        <a:rPr lang="sr-Cyrl-RS" sz="2400" b="1" dirty="0" smtClean="0">
                          <a:solidFill>
                            <a:schemeClr val="tx1"/>
                          </a:solidFill>
                          <a:latin typeface="Times New Roman" pitchFamily="18" charset="0"/>
                          <a:cs typeface="Times New Roman" pitchFamily="18" charset="0"/>
                        </a:rPr>
                        <a:t>СНП</a:t>
                      </a:r>
                      <a:endParaRPr lang="en-GB" sz="2400" b="1"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
        <p:nvSpPr>
          <p:cNvPr id="6" name="Slide Number Placeholder 5"/>
          <p:cNvSpPr>
            <a:spLocks noGrp="1"/>
          </p:cNvSpPr>
          <p:nvPr>
            <p:ph type="sldNum" sz="quarter" idx="12"/>
          </p:nvPr>
        </p:nvSpPr>
        <p:spPr/>
        <p:txBody>
          <a:bodyPr/>
          <a:lstStyle/>
          <a:p>
            <a:fld id="{8E4B4BDA-1E1E-4429-89B8-BA423FC377D7}" type="slidenum">
              <a:rPr lang="bs-Latn-BA" smtClean="0"/>
              <a:pPr/>
              <a:t>12</a:t>
            </a:fld>
            <a:endParaRPr lang="bs-Latn-BA"/>
          </a:p>
        </p:txBody>
      </p:sp>
    </p:spTree>
    <p:extLst>
      <p:ext uri="{BB962C8B-B14F-4D97-AF65-F5344CB8AC3E}">
        <p14:creationId xmlns:p14="http://schemas.microsoft.com/office/powerpoint/2010/main" xmlns="" val="41050678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11560" y="116632"/>
            <a:ext cx="8322128" cy="1008112"/>
          </a:xfrm>
        </p:spPr>
        <p:style>
          <a:lnRef idx="1">
            <a:schemeClr val="accent1"/>
          </a:lnRef>
          <a:fillRef idx="3">
            <a:schemeClr val="accent1"/>
          </a:fillRef>
          <a:effectRef idx="2">
            <a:schemeClr val="accent1"/>
          </a:effectRef>
          <a:fontRef idx="minor">
            <a:schemeClr val="lt1"/>
          </a:fontRef>
        </p:style>
        <p:txBody>
          <a:bodyPr>
            <a:noAutofit/>
          </a:bodyPr>
          <a:lstStyle/>
          <a:p>
            <a:pPr algn="ctr"/>
            <a:r>
              <a:rPr lang="bs-Cyrl-BA" sz="2400" dirty="0" smtClean="0">
                <a:solidFill>
                  <a:schemeClr val="tx1"/>
                </a:solidFill>
                <a:effectLst/>
                <a:latin typeface="Times New Roman" panose="02020603050405020304" pitchFamily="18" charset="0"/>
                <a:cs typeface="Times New Roman" panose="02020603050405020304" pitchFamily="18" charset="0"/>
              </a:rPr>
              <a:t>Најбољи и најслабији резултати провјере </a:t>
            </a:r>
            <a:r>
              <a:rPr lang="bs-Cyrl-BA" sz="2400" dirty="0">
                <a:solidFill>
                  <a:schemeClr val="tx1"/>
                </a:solidFill>
                <a:effectLst/>
                <a:latin typeface="Times New Roman" panose="02020603050405020304" pitchFamily="18" charset="0"/>
                <a:cs typeface="Times New Roman" panose="02020603050405020304" pitchFamily="18" charset="0"/>
              </a:rPr>
              <a:t>постигнућа за </a:t>
            </a:r>
            <a:r>
              <a:rPr lang="bs-Cyrl-BA" sz="2400" b="1" dirty="0" smtClean="0">
                <a:solidFill>
                  <a:schemeClr val="tx1"/>
                </a:solidFill>
                <a:effectLst/>
                <a:latin typeface="Times New Roman" panose="02020603050405020304" pitchFamily="18" charset="0"/>
                <a:cs typeface="Times New Roman" panose="02020603050405020304" pitchFamily="18" charset="0"/>
              </a:rPr>
              <a:t>српски језик</a:t>
            </a:r>
            <a:r>
              <a:rPr lang="bs-Cyrl-BA" sz="2400" dirty="0" smtClean="0">
                <a:solidFill>
                  <a:schemeClr val="tx1"/>
                </a:solidFill>
                <a:effectLst/>
                <a:latin typeface="Times New Roman" panose="02020603050405020304" pitchFamily="18" charset="0"/>
                <a:cs typeface="Times New Roman" panose="02020603050405020304" pitchFamily="18" charset="0"/>
              </a:rPr>
              <a:t>-на нивоу </a:t>
            </a:r>
            <a:r>
              <a:rPr lang="bs-Cyrl-BA" sz="2400" b="1" dirty="0" smtClean="0">
                <a:solidFill>
                  <a:schemeClr val="tx1"/>
                </a:solidFill>
                <a:effectLst/>
                <a:latin typeface="Times New Roman" panose="02020603050405020304" pitchFamily="18" charset="0"/>
                <a:cs typeface="Times New Roman" panose="02020603050405020304" pitchFamily="18" charset="0"/>
              </a:rPr>
              <a:t>Регије Добој</a:t>
            </a:r>
            <a:endParaRPr lang="sr-Latn-CS" sz="2400" b="1" dirty="0">
              <a:solidFill>
                <a:schemeClr val="tx1"/>
              </a:solidFill>
            </a:endParaRPr>
          </a:p>
        </p:txBody>
      </p:sp>
      <p:sp>
        <p:nvSpPr>
          <p:cNvPr id="3" name="Čuvar mesta za sadržaj 2"/>
          <p:cNvSpPr>
            <a:spLocks noGrp="1"/>
          </p:cNvSpPr>
          <p:nvPr>
            <p:ph idx="1"/>
          </p:nvPr>
        </p:nvSpPr>
        <p:spPr>
          <a:xfrm>
            <a:off x="899592" y="1412776"/>
            <a:ext cx="8100392" cy="5112568"/>
          </a:xfrm>
          <a:ln w="57150">
            <a:solidFill>
              <a:schemeClr val="accent1">
                <a:lumMod val="60000"/>
                <a:lumOff val="40000"/>
              </a:schemeClr>
            </a:solidFill>
          </a:ln>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marL="82296" indent="0">
              <a:buNone/>
            </a:pPr>
            <a:r>
              <a:rPr lang="bs-Cyrl-BA" sz="2800" b="1" dirty="0" smtClean="0">
                <a:solidFill>
                  <a:schemeClr val="tx1"/>
                </a:solidFill>
                <a:latin typeface="Times New Roman" panose="02020603050405020304" pitchFamily="18" charset="0"/>
                <a:cs typeface="Times New Roman" panose="02020603050405020304" pitchFamily="18" charset="0"/>
              </a:rPr>
              <a:t>Најбољи резултат </a:t>
            </a:r>
            <a:r>
              <a:rPr lang="bs-Cyrl-BA" sz="2800" dirty="0" smtClean="0">
                <a:solidFill>
                  <a:schemeClr val="tx1"/>
                </a:solidFill>
                <a:latin typeface="Times New Roman" panose="02020603050405020304" pitchFamily="18" charset="0"/>
                <a:cs typeface="Times New Roman" panose="02020603050405020304" pitchFamily="18" charset="0"/>
              </a:rPr>
              <a:t>остварили су ученици из ЈУ Основне школе: </a:t>
            </a:r>
          </a:p>
          <a:p>
            <a:pPr marL="82296" lvl="0" indent="0">
              <a:buClr>
                <a:srgbClr val="3891A7"/>
              </a:buClr>
              <a:buNone/>
            </a:pPr>
            <a:r>
              <a:rPr lang="bs-Cyrl-BA" sz="2800" dirty="0" smtClean="0">
                <a:solidFill>
                  <a:schemeClr val="tx1"/>
                </a:solidFill>
                <a:latin typeface="Times New Roman" panose="02020603050405020304" pitchFamily="18" charset="0"/>
                <a:cs typeface="Times New Roman" panose="02020603050405020304" pitchFamily="18" charset="0"/>
              </a:rPr>
              <a:t>   „Озрен“ Доња Пакленица (8 ученика-71,35%)</a:t>
            </a:r>
          </a:p>
          <a:p>
            <a:pPr marL="82296" lvl="0" indent="0">
              <a:buClr>
                <a:srgbClr val="3891A7"/>
              </a:buClr>
              <a:buNone/>
            </a:pPr>
            <a:r>
              <a:rPr lang="bs-Cyrl-BA" sz="2800" dirty="0" smtClean="0">
                <a:solidFill>
                  <a:schemeClr val="tx1"/>
                </a:solidFill>
                <a:latin typeface="Times New Roman" panose="02020603050405020304" pitchFamily="18" charset="0"/>
                <a:cs typeface="Times New Roman" panose="02020603050405020304" pitchFamily="18" charset="0"/>
              </a:rPr>
              <a:t>   „Горња Слатина“ Горња Слатина (</a:t>
            </a:r>
            <a:r>
              <a:rPr lang="bs-Cyrl-BA" sz="2600" dirty="0" smtClean="0">
                <a:solidFill>
                  <a:schemeClr val="tx1"/>
                </a:solidFill>
                <a:latin typeface="Times New Roman" panose="02020603050405020304" pitchFamily="18" charset="0"/>
                <a:cs typeface="Times New Roman" panose="02020603050405020304" pitchFamily="18" charset="0"/>
              </a:rPr>
              <a:t>13</a:t>
            </a:r>
            <a:r>
              <a:rPr lang="bs-Cyrl-BA" sz="2800" dirty="0" smtClean="0">
                <a:solidFill>
                  <a:schemeClr val="tx1"/>
                </a:solidFill>
                <a:latin typeface="Times New Roman" panose="02020603050405020304" pitchFamily="18" charset="0"/>
                <a:cs typeface="Times New Roman" panose="02020603050405020304" pitchFamily="18" charset="0"/>
              </a:rPr>
              <a:t> </a:t>
            </a:r>
            <a:r>
              <a:rPr lang="bs-Cyrl-BA" sz="2600" dirty="0" smtClean="0">
                <a:solidFill>
                  <a:schemeClr val="tx1"/>
                </a:solidFill>
                <a:latin typeface="Times New Roman" panose="02020603050405020304" pitchFamily="18" charset="0"/>
                <a:cs typeface="Times New Roman" panose="02020603050405020304" pitchFamily="18" charset="0"/>
              </a:rPr>
              <a:t>ученика-67,95</a:t>
            </a:r>
            <a:r>
              <a:rPr lang="bs-Cyrl-BA" sz="2800" dirty="0" smtClean="0">
                <a:solidFill>
                  <a:schemeClr val="tx1"/>
                </a:solidFill>
                <a:latin typeface="Times New Roman" panose="02020603050405020304" pitchFamily="18" charset="0"/>
                <a:cs typeface="Times New Roman" panose="02020603050405020304" pitchFamily="18" charset="0"/>
              </a:rPr>
              <a:t> %)</a:t>
            </a:r>
          </a:p>
          <a:p>
            <a:pPr marL="82296" indent="0">
              <a:buNone/>
            </a:pPr>
            <a:r>
              <a:rPr lang="bs-Cyrl-BA" sz="2800" dirty="0" smtClean="0">
                <a:solidFill>
                  <a:schemeClr val="tx1"/>
                </a:solidFill>
                <a:latin typeface="Times New Roman" panose="02020603050405020304" pitchFamily="18" charset="0"/>
                <a:cs typeface="Times New Roman" panose="02020603050405020304" pitchFamily="18" charset="0"/>
              </a:rPr>
              <a:t>   „Свети Сава“ Какмуж (17 ученика-67,16%)</a:t>
            </a:r>
          </a:p>
          <a:p>
            <a:pPr marL="82296" lvl="0" indent="0">
              <a:buClr>
                <a:srgbClr val="3891A7"/>
              </a:buClr>
              <a:buNone/>
            </a:pPr>
            <a:endParaRPr lang="bs-Cyrl-BA" sz="2800" dirty="0" smtClean="0">
              <a:solidFill>
                <a:srgbClr val="FF0000"/>
              </a:solidFill>
              <a:latin typeface="Times New Roman" panose="02020603050405020304" pitchFamily="18" charset="0"/>
              <a:cs typeface="Times New Roman" panose="02020603050405020304" pitchFamily="18" charset="0"/>
            </a:endParaRPr>
          </a:p>
          <a:p>
            <a:pPr marL="82296" lvl="0" indent="0">
              <a:buClr>
                <a:srgbClr val="3891A7"/>
              </a:buClr>
              <a:buNone/>
            </a:pPr>
            <a:r>
              <a:rPr lang="bs-Cyrl-BA" sz="2800" b="1" dirty="0" smtClean="0">
                <a:solidFill>
                  <a:schemeClr val="tx1"/>
                </a:solidFill>
                <a:latin typeface="Times New Roman" panose="02020603050405020304" pitchFamily="18" charset="0"/>
                <a:cs typeface="Times New Roman" panose="02020603050405020304" pitchFamily="18" charset="0"/>
              </a:rPr>
              <a:t>Најслабији </a:t>
            </a:r>
            <a:r>
              <a:rPr lang="bs-Cyrl-BA" sz="2800" b="1" dirty="0">
                <a:solidFill>
                  <a:schemeClr val="tx1"/>
                </a:solidFill>
                <a:latin typeface="Times New Roman" panose="02020603050405020304" pitchFamily="18" charset="0"/>
                <a:cs typeface="Times New Roman" panose="02020603050405020304" pitchFamily="18" charset="0"/>
              </a:rPr>
              <a:t>резултат </a:t>
            </a:r>
            <a:r>
              <a:rPr lang="bs-Cyrl-BA" sz="2800" dirty="0">
                <a:solidFill>
                  <a:schemeClr val="tx1"/>
                </a:solidFill>
                <a:latin typeface="Times New Roman" panose="02020603050405020304" pitchFamily="18" charset="0"/>
                <a:cs typeface="Times New Roman" panose="02020603050405020304" pitchFamily="18" charset="0"/>
              </a:rPr>
              <a:t>имали су ученици из ЈУ </a:t>
            </a:r>
            <a:endParaRPr lang="bs-Cyrl-BA" sz="2800" dirty="0" smtClean="0">
              <a:solidFill>
                <a:schemeClr val="tx1"/>
              </a:solidFill>
              <a:latin typeface="Times New Roman" panose="02020603050405020304" pitchFamily="18" charset="0"/>
              <a:cs typeface="Times New Roman" panose="02020603050405020304" pitchFamily="18" charset="0"/>
            </a:endParaRPr>
          </a:p>
          <a:p>
            <a:pPr marL="82296" lvl="0" indent="0">
              <a:buClr>
                <a:srgbClr val="3891A7"/>
              </a:buClr>
              <a:buNone/>
            </a:pPr>
            <a:r>
              <a:rPr lang="bs-Cyrl-BA" sz="2800" dirty="0" smtClean="0">
                <a:solidFill>
                  <a:schemeClr val="tx1"/>
                </a:solidFill>
                <a:latin typeface="Times New Roman" panose="02020603050405020304" pitchFamily="18" charset="0"/>
                <a:cs typeface="Times New Roman" panose="02020603050405020304" pitchFamily="18" charset="0"/>
              </a:rPr>
              <a:t>Основне </a:t>
            </a:r>
            <a:r>
              <a:rPr lang="bs-Cyrl-BA" sz="2800" dirty="0">
                <a:solidFill>
                  <a:schemeClr val="tx1"/>
                </a:solidFill>
                <a:latin typeface="Times New Roman" panose="02020603050405020304" pitchFamily="18" charset="0"/>
                <a:cs typeface="Times New Roman" panose="02020603050405020304" pitchFamily="18" charset="0"/>
              </a:rPr>
              <a:t>школе</a:t>
            </a:r>
            <a:r>
              <a:rPr lang="bs-Cyrl-BA" sz="2800" dirty="0" smtClean="0">
                <a:solidFill>
                  <a:schemeClr val="tx1"/>
                </a:solidFill>
                <a:latin typeface="Times New Roman" panose="02020603050405020304" pitchFamily="18" charset="0"/>
                <a:cs typeface="Times New Roman" panose="02020603050405020304" pitchFamily="18" charset="0"/>
              </a:rPr>
              <a:t>:</a:t>
            </a:r>
          </a:p>
          <a:p>
            <a:pPr marL="82296" lvl="0" indent="0">
              <a:buClr>
                <a:srgbClr val="3891A7"/>
              </a:buClr>
              <a:buNone/>
            </a:pPr>
            <a:r>
              <a:rPr lang="bs-Cyrl-BA" sz="2800" dirty="0" smtClean="0">
                <a:solidFill>
                  <a:schemeClr val="tx1"/>
                </a:solidFill>
                <a:latin typeface="Times New Roman" panose="02020603050405020304" pitchFamily="18" charset="0"/>
                <a:cs typeface="Times New Roman" panose="02020603050405020304" pitchFamily="18" charset="0"/>
              </a:rPr>
              <a:t>   „Петар П. Његош“ Бољанић (15 ученика – 41,67%)</a:t>
            </a:r>
          </a:p>
          <a:p>
            <a:pPr marL="82296" lvl="0" indent="0">
              <a:buClr>
                <a:srgbClr val="3891A7"/>
              </a:buClr>
              <a:buNone/>
            </a:pPr>
            <a:r>
              <a:rPr lang="bs-Cyrl-BA" sz="2800" dirty="0" smtClean="0">
                <a:solidFill>
                  <a:schemeClr val="tx1"/>
                </a:solidFill>
                <a:latin typeface="Times New Roman" panose="02020603050405020304" pitchFamily="18" charset="0"/>
                <a:cs typeface="Times New Roman" panose="02020603050405020304" pitchFamily="18" charset="0"/>
              </a:rPr>
              <a:t>   „Јеврем Станковић“ Чечава(20 ученика -45,00 %)</a:t>
            </a:r>
            <a:endParaRPr lang="bs-Cyrl-BA" sz="2800" dirty="0">
              <a:solidFill>
                <a:schemeClr val="tx1"/>
              </a:solidFill>
              <a:latin typeface="Times New Roman" panose="02020603050405020304" pitchFamily="18" charset="0"/>
              <a:cs typeface="Times New Roman" panose="02020603050405020304" pitchFamily="18" charset="0"/>
            </a:endParaRPr>
          </a:p>
          <a:p>
            <a:pPr marL="82296" lvl="0" indent="0">
              <a:buClr>
                <a:srgbClr val="3891A7"/>
              </a:buClr>
              <a:buNone/>
            </a:pPr>
            <a:r>
              <a:rPr lang="bs-Cyrl-BA" sz="2800" dirty="0" smtClean="0">
                <a:solidFill>
                  <a:schemeClr val="tx1"/>
                </a:solidFill>
                <a:latin typeface="Times New Roman" panose="02020603050405020304" pitchFamily="18" charset="0"/>
                <a:cs typeface="Times New Roman" panose="02020603050405020304" pitchFamily="18" charset="0"/>
              </a:rPr>
              <a:t>   „Шамац“ Шамац (50 ученика-47,08%)</a:t>
            </a:r>
            <a:endParaRPr lang="bs-Cyrl-BA" sz="2800" dirty="0">
              <a:solidFill>
                <a:schemeClr val="tx1"/>
              </a:solidFill>
              <a:latin typeface="Times New Roman" panose="02020603050405020304" pitchFamily="18" charset="0"/>
              <a:cs typeface="Times New Roman" panose="02020603050405020304" pitchFamily="18" charset="0"/>
            </a:endParaRPr>
          </a:p>
          <a:p>
            <a:pPr marL="82296" lvl="0" indent="0">
              <a:buClr>
                <a:srgbClr val="3891A7"/>
              </a:buClr>
              <a:buNone/>
            </a:pPr>
            <a:r>
              <a:rPr lang="bs-Cyrl-BA" sz="2800" dirty="0" smtClean="0">
                <a:solidFill>
                  <a:schemeClr val="tx1"/>
                </a:solidFill>
                <a:latin typeface="Times New Roman" panose="02020603050405020304" pitchFamily="18" charset="0"/>
                <a:cs typeface="Times New Roman" panose="02020603050405020304" pitchFamily="18" charset="0"/>
              </a:rPr>
              <a:t>     </a:t>
            </a:r>
            <a:endParaRPr lang="bs-Cyrl-BA" sz="2400" dirty="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8E4B4BDA-1E1E-4429-89B8-BA423FC377D7}" type="slidenum">
              <a:rPr lang="bs-Latn-BA" smtClean="0"/>
              <a:pPr/>
              <a:t>13</a:t>
            </a:fld>
            <a:endParaRPr lang="bs-Latn-BA"/>
          </a:p>
        </p:txBody>
      </p:sp>
    </p:spTree>
    <p:extLst>
      <p:ext uri="{BB962C8B-B14F-4D97-AF65-F5344CB8AC3E}">
        <p14:creationId xmlns:p14="http://schemas.microsoft.com/office/powerpoint/2010/main" xmlns="" val="28906420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51520" y="0"/>
            <a:ext cx="8506192" cy="692696"/>
          </a:xfrm>
        </p:spPr>
        <p:style>
          <a:lnRef idx="1">
            <a:schemeClr val="accent1"/>
          </a:lnRef>
          <a:fillRef idx="3">
            <a:schemeClr val="accent1"/>
          </a:fillRef>
          <a:effectRef idx="2">
            <a:schemeClr val="accent1"/>
          </a:effectRef>
          <a:fontRef idx="minor">
            <a:schemeClr val="lt1"/>
          </a:fontRef>
        </p:style>
        <p:txBody>
          <a:bodyPr>
            <a:noAutofit/>
          </a:bodyPr>
          <a:lstStyle/>
          <a:p>
            <a:pPr algn="ctr"/>
            <a:r>
              <a:rPr lang="bs-Cyrl-BA" sz="2400" dirty="0">
                <a:solidFill>
                  <a:schemeClr val="tx1"/>
                </a:solidFill>
                <a:effectLst/>
                <a:latin typeface="Times New Roman" panose="02020603050405020304" pitchFamily="18" charset="0"/>
                <a:cs typeface="Times New Roman" panose="02020603050405020304" pitchFamily="18" charset="0"/>
              </a:rPr>
              <a:t>Резултати </a:t>
            </a:r>
            <a:r>
              <a:rPr lang="bs-Cyrl-BA" sz="2400" dirty="0" smtClean="0">
                <a:solidFill>
                  <a:schemeClr val="tx1"/>
                </a:solidFill>
                <a:effectLst/>
                <a:latin typeface="Times New Roman" panose="02020603050405020304" pitchFamily="18" charset="0"/>
                <a:cs typeface="Times New Roman" panose="02020603050405020304" pitchFamily="18" charset="0"/>
              </a:rPr>
              <a:t>провјере постигнућа </a:t>
            </a:r>
            <a:r>
              <a:rPr lang="bs-Cyrl-BA" sz="2400" dirty="0">
                <a:solidFill>
                  <a:schemeClr val="tx1"/>
                </a:solidFill>
                <a:effectLst/>
                <a:latin typeface="Times New Roman" panose="02020603050405020304" pitchFamily="18" charset="0"/>
                <a:cs typeface="Times New Roman" panose="02020603050405020304" pitchFamily="18" charset="0"/>
              </a:rPr>
              <a:t>за </a:t>
            </a:r>
            <a:r>
              <a:rPr lang="sr-Cyrl-RS" sz="2400" b="1" dirty="0" smtClean="0">
                <a:solidFill>
                  <a:schemeClr val="tx1"/>
                </a:solidFill>
                <a:effectLst/>
                <a:latin typeface="Times New Roman" panose="02020603050405020304" pitchFamily="18" charset="0"/>
                <a:cs typeface="Times New Roman" panose="02020603050405020304" pitchFamily="18" charset="0"/>
              </a:rPr>
              <a:t>СРПСКИ ЈЕЗИК</a:t>
            </a:r>
            <a:r>
              <a:rPr lang="bs-Cyrl-BA" sz="2400" dirty="0">
                <a:solidFill>
                  <a:schemeClr val="tx1"/>
                </a:solidFill>
                <a:effectLst/>
                <a:latin typeface="Times New Roman" panose="02020603050405020304" pitchFamily="18" charset="0"/>
                <a:cs typeface="Times New Roman" panose="02020603050405020304" pitchFamily="18" charset="0"/>
              </a:rPr>
              <a:t/>
            </a:r>
            <a:br>
              <a:rPr lang="bs-Cyrl-BA" sz="2400" dirty="0">
                <a:solidFill>
                  <a:schemeClr val="tx1"/>
                </a:solidFill>
                <a:effectLst/>
                <a:latin typeface="Times New Roman" panose="02020603050405020304" pitchFamily="18" charset="0"/>
                <a:cs typeface="Times New Roman" panose="02020603050405020304" pitchFamily="18" charset="0"/>
              </a:rPr>
            </a:br>
            <a:r>
              <a:rPr lang="bs-Cyrl-BA" sz="2400" b="1" dirty="0">
                <a:solidFill>
                  <a:schemeClr val="tx1"/>
                </a:solidFill>
                <a:effectLst/>
                <a:latin typeface="Times New Roman" panose="02020603050405020304" pitchFamily="18" charset="0"/>
                <a:cs typeface="Times New Roman" panose="02020603050405020304" pitchFamily="18" charset="0"/>
              </a:rPr>
              <a:t>на нивоу школа Регије </a:t>
            </a:r>
            <a:r>
              <a:rPr lang="bs-Cyrl-BA" sz="2400" b="1" dirty="0" smtClean="0">
                <a:solidFill>
                  <a:schemeClr val="tx1"/>
                </a:solidFill>
                <a:effectLst/>
                <a:latin typeface="Times New Roman" panose="02020603050405020304" pitchFamily="18" charset="0"/>
                <a:cs typeface="Times New Roman" panose="02020603050405020304" pitchFamily="18" charset="0"/>
              </a:rPr>
              <a:t>Бијељина</a:t>
            </a:r>
            <a:endParaRPr lang="sr-Latn-CS" sz="2400" b="1" dirty="0">
              <a:solidFill>
                <a:schemeClr val="tx1"/>
              </a:solidFill>
            </a:endParaRPr>
          </a:p>
        </p:txBody>
      </p:sp>
      <p:graphicFrame>
        <p:nvGraphicFramePr>
          <p:cNvPr id="4" name="Čuvar mesta za sadržaj 3"/>
          <p:cNvGraphicFramePr>
            <a:graphicFrameLocks noGrp="1"/>
          </p:cNvGraphicFramePr>
          <p:nvPr>
            <p:ph idx="1"/>
            <p:extLst>
              <p:ext uri="{D42A27DB-BD31-4B8C-83A1-F6EECF244321}">
                <p14:modId xmlns:p14="http://schemas.microsoft.com/office/powerpoint/2010/main" xmlns="" val="4251886097"/>
              </p:ext>
            </p:extLst>
          </p:nvPr>
        </p:nvGraphicFramePr>
        <p:xfrm>
          <a:off x="395536" y="764705"/>
          <a:ext cx="8553660" cy="5753853"/>
        </p:xfrm>
        <a:graphic>
          <a:graphicData uri="http://schemas.openxmlformats.org/drawingml/2006/table">
            <a:tbl>
              <a:tblPr firstRow="1" firstCol="1" bandRow="1"/>
              <a:tblGrid>
                <a:gridCol w="561662"/>
                <a:gridCol w="4535615"/>
                <a:gridCol w="1152128"/>
                <a:gridCol w="1224136"/>
                <a:gridCol w="1080119"/>
              </a:tblGrid>
              <a:tr h="1544352">
                <a:tc>
                  <a:txBody>
                    <a:bodyPr/>
                    <a:lstStyle/>
                    <a:p>
                      <a:pPr algn="ctr">
                        <a:lnSpc>
                          <a:spcPct val="107000"/>
                        </a:lnSpc>
                        <a:spcAft>
                          <a:spcPts val="0"/>
                        </a:spcAft>
                      </a:pPr>
                      <a:r>
                        <a:rPr lang="bs-Cyrl-BA" sz="2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Ранг</a:t>
                      </a:r>
                      <a:endParaRPr lang="sr-Latn-C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bs-Cyrl-BA"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bs-Cyrl-BA" sz="24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ЈУ Основна школа:</a:t>
                      </a:r>
                      <a:endParaRPr lang="bs-Cyrl-BA" sz="16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bs-Cyrl-BA"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Број </a:t>
                      </a:r>
                      <a:endParaRPr lang="bs-Cyrl-BA"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bs-Cyrl-BA"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обухваћених   </a:t>
                      </a:r>
                    </a:p>
                    <a:p>
                      <a:pPr algn="ctr">
                        <a:lnSpc>
                          <a:spcPct val="107000"/>
                        </a:lnSpc>
                        <a:spcAft>
                          <a:spcPts val="0"/>
                        </a:spcAft>
                      </a:pPr>
                      <a:r>
                        <a:rPr lang="bs-Cyrl-BA"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ученика</a:t>
                      </a:r>
                      <a:endParaRPr lang="sr-Latn-C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bs-Cyrl-BA"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sr-Latn-C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bs-Cyrl-BA"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a:t>
                      </a:r>
                      <a:r>
                        <a:rPr lang="bs-Cyrl-BA"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остигнућа</a:t>
                      </a:r>
                      <a:endParaRPr lang="sr-Latn-C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bs-Cyrl-BA"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Ниво</a:t>
                      </a:r>
                      <a:endParaRPr lang="sr-Latn-C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bs-Cyrl-BA"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постигнућа</a:t>
                      </a:r>
                      <a:endParaRPr lang="sr-Latn-C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404321">
                <a:tc>
                  <a:txBody>
                    <a:bodyPr/>
                    <a:lstStyle/>
                    <a:p>
                      <a:pPr algn="ctr">
                        <a:lnSpc>
                          <a:spcPct val="107000"/>
                        </a:lnSpc>
                        <a:spcAft>
                          <a:spcPts val="0"/>
                        </a:spcAft>
                      </a:pPr>
                      <a:r>
                        <a:rPr lang="bs-Cyrl-BA" sz="2400" b="0" dirty="0">
                          <a:solidFill>
                            <a:schemeClr val="tx1"/>
                          </a:solidFill>
                          <a:effectLst/>
                          <a:latin typeface="Times New Roman" pitchFamily="18" charset="0"/>
                          <a:ea typeface="Times New Roman" panose="02020603050405020304" pitchFamily="18" charset="0"/>
                          <a:cs typeface="Times New Roman" pitchFamily="18" charset="0"/>
                        </a:rPr>
                        <a:t>1.</a:t>
                      </a:r>
                      <a:endParaRPr lang="sr-Latn-CS" sz="2400" b="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“Дворови” Дворови</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62</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62,37%</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СНП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67855">
                <a:tc>
                  <a:txBody>
                    <a:bodyPr/>
                    <a:lstStyle/>
                    <a:p>
                      <a:pPr algn="ctr">
                        <a:lnSpc>
                          <a:spcPct val="107000"/>
                        </a:lnSpc>
                        <a:spcAft>
                          <a:spcPts val="0"/>
                        </a:spcAft>
                      </a:pPr>
                      <a:r>
                        <a:rPr lang="bs-Cyrl-BA" sz="2400" b="0" dirty="0">
                          <a:solidFill>
                            <a:schemeClr val="tx1"/>
                          </a:solidFill>
                          <a:effectLst/>
                          <a:latin typeface="Times New Roman" pitchFamily="18" charset="0"/>
                          <a:ea typeface="Times New Roman" panose="02020603050405020304" pitchFamily="18" charset="0"/>
                          <a:cs typeface="Times New Roman" pitchFamily="18" charset="0"/>
                        </a:rPr>
                        <a:t>2.</a:t>
                      </a:r>
                      <a:endParaRPr lang="sr-Latn-CS" sz="2400" b="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“Свети Сава” Бијељина</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137</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59,00%</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СНП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49623">
                <a:tc>
                  <a:txBody>
                    <a:bodyPr/>
                    <a:lstStyle/>
                    <a:p>
                      <a:pPr algn="ctr">
                        <a:lnSpc>
                          <a:spcPct val="107000"/>
                        </a:lnSpc>
                        <a:spcAft>
                          <a:spcPts val="0"/>
                        </a:spcAft>
                      </a:pPr>
                      <a:r>
                        <a:rPr lang="bs-Cyrl-BA" sz="2400" b="1" dirty="0">
                          <a:solidFill>
                            <a:schemeClr val="tx1"/>
                          </a:solidFill>
                          <a:effectLst/>
                          <a:latin typeface="Times New Roman" pitchFamily="18" charset="0"/>
                          <a:ea typeface="Times New Roman" panose="02020603050405020304" pitchFamily="18" charset="0"/>
                          <a:cs typeface="Times New Roman" pitchFamily="18" charset="0"/>
                        </a:rPr>
                        <a:t>3.</a:t>
                      </a:r>
                      <a:endParaRPr lang="sr-Latn-CS" sz="2400" b="1"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sr-Cyrl-RS" sz="2400" b="1" dirty="0" smtClean="0">
                          <a:solidFill>
                            <a:schemeClr val="tx1"/>
                          </a:solidFill>
                          <a:latin typeface="Times New Roman" pitchFamily="18" charset="0"/>
                          <a:cs typeface="Times New Roman" pitchFamily="18" charset="0"/>
                        </a:rPr>
                        <a:t>“Алекса Шантић” Угљевик</a:t>
                      </a:r>
                      <a:endParaRPr lang="en-GB" sz="2400" b="1"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400" b="1" dirty="0" smtClean="0">
                          <a:solidFill>
                            <a:schemeClr val="tx1"/>
                          </a:solidFill>
                          <a:latin typeface="Times New Roman" pitchFamily="18" charset="0"/>
                          <a:cs typeface="Times New Roman" pitchFamily="18" charset="0"/>
                        </a:rPr>
                        <a:t>58</a:t>
                      </a:r>
                      <a:endParaRPr lang="en-GB" sz="2400" b="1"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400" b="1" dirty="0" smtClean="0">
                          <a:solidFill>
                            <a:schemeClr val="tx1"/>
                          </a:solidFill>
                          <a:latin typeface="Times New Roman" pitchFamily="18" charset="0"/>
                          <a:cs typeface="Times New Roman" pitchFamily="18" charset="0"/>
                        </a:rPr>
                        <a:t>58,55 % </a:t>
                      </a:r>
                      <a:endParaRPr lang="en-GB" sz="2400" b="1"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400" b="1" dirty="0" smtClean="0">
                          <a:solidFill>
                            <a:schemeClr val="tx1"/>
                          </a:solidFill>
                          <a:latin typeface="Times New Roman" pitchFamily="18" charset="0"/>
                          <a:cs typeface="Times New Roman" pitchFamily="18" charset="0"/>
                        </a:rPr>
                        <a:t>СНП</a:t>
                      </a:r>
                      <a:endParaRPr lang="en-GB" sz="2400" b="1"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40432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bs-Cyrl-BA" sz="2400" b="0" dirty="0" smtClean="0">
                          <a:solidFill>
                            <a:schemeClr val="tx1"/>
                          </a:solidFill>
                          <a:effectLst/>
                          <a:latin typeface="Times New Roman" pitchFamily="18" charset="0"/>
                          <a:ea typeface="Times New Roman" panose="02020603050405020304" pitchFamily="18" charset="0"/>
                          <a:cs typeface="Times New Roman" pitchFamily="18" charset="0"/>
                        </a:rPr>
                        <a:t>4.</a:t>
                      </a:r>
                      <a:endParaRPr lang="sr-Latn-CS" sz="2400" b="0" dirty="0" smtClean="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“Јован Дучић” Бијељина</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126</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48,51 %</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ННП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404321">
                <a:tc>
                  <a:txBody>
                    <a:bodyPr/>
                    <a:lstStyle/>
                    <a:p>
                      <a:pPr algn="ctr">
                        <a:lnSpc>
                          <a:spcPct val="107000"/>
                        </a:lnSpc>
                        <a:spcAft>
                          <a:spcPts val="0"/>
                        </a:spcAft>
                      </a:pPr>
                      <a:r>
                        <a:rPr lang="sr-Cyrl-RS" sz="2400" b="0" dirty="0" smtClean="0">
                          <a:solidFill>
                            <a:schemeClr val="tx1"/>
                          </a:solidFill>
                          <a:effectLst/>
                          <a:latin typeface="Times New Roman" pitchFamily="18" charset="0"/>
                          <a:ea typeface="Calibri" panose="020F0502020204030204" pitchFamily="34" charset="0"/>
                          <a:cs typeface="Times New Roman" pitchFamily="18" charset="0"/>
                        </a:rPr>
                        <a:t>5.</a:t>
                      </a:r>
                      <a:endParaRPr lang="sr-Latn-CS" sz="2400" b="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“Филип Вишњић” Трнова</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17</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47,06 %</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ННП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04321">
                <a:tc>
                  <a:txBody>
                    <a:bodyPr/>
                    <a:lstStyle/>
                    <a:p>
                      <a:pPr algn="ctr">
                        <a:lnSpc>
                          <a:spcPct val="107000"/>
                        </a:lnSpc>
                        <a:spcAft>
                          <a:spcPts val="0"/>
                        </a:spcAft>
                      </a:pPr>
                      <a:r>
                        <a:rPr lang="bs-Cyrl-BA" sz="24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sr-Latn-C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r-Cyrl-RS" sz="2400" b="1" dirty="0" smtClean="0">
                          <a:solidFill>
                            <a:schemeClr val="tx1"/>
                          </a:solidFill>
                          <a:latin typeface="Times New Roman" pitchFamily="18" charset="0"/>
                          <a:cs typeface="Times New Roman" pitchFamily="18" charset="0"/>
                        </a:rPr>
                        <a:t>“Меша Селимовић” Јања</a:t>
                      </a:r>
                      <a:endParaRPr lang="en-GB" sz="2400" b="1"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b="1" dirty="0" smtClean="0">
                          <a:solidFill>
                            <a:schemeClr val="tx1"/>
                          </a:solidFill>
                          <a:latin typeface="Times New Roman" pitchFamily="18" charset="0"/>
                          <a:cs typeface="Times New Roman" pitchFamily="18" charset="0"/>
                        </a:rPr>
                        <a:t>46</a:t>
                      </a:r>
                      <a:endParaRPr lang="en-GB" sz="2400" b="1"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b="1" dirty="0" smtClean="0">
                          <a:solidFill>
                            <a:schemeClr val="tx1"/>
                          </a:solidFill>
                          <a:latin typeface="Times New Roman" pitchFamily="18" charset="0"/>
                          <a:cs typeface="Times New Roman" pitchFamily="18" charset="0"/>
                        </a:rPr>
                        <a:t>46,92%</a:t>
                      </a:r>
                      <a:endParaRPr lang="en-GB" sz="2400" b="1"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b="1" dirty="0" smtClean="0">
                          <a:solidFill>
                            <a:schemeClr val="tx1"/>
                          </a:solidFill>
                          <a:latin typeface="Times New Roman" pitchFamily="18" charset="0"/>
                          <a:cs typeface="Times New Roman" pitchFamily="18" charset="0"/>
                        </a:rPr>
                        <a:t>ННП</a:t>
                      </a:r>
                      <a:endParaRPr lang="en-GB" sz="2400" b="1"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04321">
                <a:tc>
                  <a:txBody>
                    <a:bodyPr/>
                    <a:lstStyle/>
                    <a:p>
                      <a:pPr algn="ctr">
                        <a:lnSpc>
                          <a:spcPct val="107000"/>
                        </a:lnSpc>
                        <a:spcAft>
                          <a:spcPts val="0"/>
                        </a:spcAft>
                      </a:pP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sr-Latn-C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“Доситеј Обрадовић” Суво Поље</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24</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46,7 %</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ННП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04321">
                <a:tc>
                  <a:txBody>
                    <a:bodyPr/>
                    <a:lstStyle/>
                    <a:p>
                      <a:pPr algn="ctr">
                        <a:lnSpc>
                          <a:spcPct val="107000"/>
                        </a:lnSpc>
                        <a:spcAft>
                          <a:spcPts val="0"/>
                        </a:spcAft>
                      </a:pP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sr-Latn-C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“Свети Сава” Црњелово</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23</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Cyrl-RS" sz="2400" dirty="0" smtClean="0">
                          <a:solidFill>
                            <a:schemeClr val="tx1"/>
                          </a:solidFill>
                          <a:latin typeface="Times New Roman" pitchFamily="18" charset="0"/>
                          <a:cs typeface="Times New Roman" pitchFamily="18" charset="0"/>
                        </a:rPr>
                        <a:t>46,56%</a:t>
                      </a:r>
                      <a:endParaRPr lang="en-GB" sz="2400" dirty="0" smtClean="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ННП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04321">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9.</a:t>
                      </a:r>
                      <a:endParaRPr lang="sr-Latn-CS" sz="24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“Вук Караџић” Забрђе</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23</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43,84%</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НЗП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59655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Cyrl-RS" sz="2400" b="1" dirty="0" smtClean="0">
                          <a:solidFill>
                            <a:schemeClr val="tx1"/>
                          </a:solidFill>
                          <a:effectLst/>
                          <a:latin typeface="Times New Roman" pitchFamily="18" charset="0"/>
                          <a:ea typeface="Calibri" panose="020F0502020204030204" pitchFamily="34" charset="0"/>
                          <a:cs typeface="Times New Roman" pitchFamily="18" charset="0"/>
                        </a:rPr>
                        <a:t>Укупно</a:t>
                      </a:r>
                      <a:r>
                        <a:rPr lang="sr-Cyrl-RS" sz="2400" b="1" baseline="0" dirty="0" smtClean="0">
                          <a:solidFill>
                            <a:schemeClr val="tx1"/>
                          </a:solidFill>
                          <a:effectLst/>
                          <a:latin typeface="Times New Roman" pitchFamily="18" charset="0"/>
                          <a:ea typeface="Calibri" panose="020F0502020204030204" pitchFamily="34" charset="0"/>
                          <a:cs typeface="Times New Roman" pitchFamily="18" charset="0"/>
                        </a:rPr>
                        <a:t> 9 основних школа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b="1" dirty="0" smtClean="0">
                          <a:solidFill>
                            <a:schemeClr val="tx1"/>
                          </a:solidFill>
                          <a:latin typeface="Times New Roman" pitchFamily="18" charset="0"/>
                          <a:cs typeface="Times New Roman" pitchFamily="18" charset="0"/>
                        </a:rPr>
                        <a:t>516</a:t>
                      </a:r>
                      <a:endParaRPr lang="en-GB" sz="2400" b="1"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sr-Cyrl-RS" sz="2400" b="1" dirty="0" smtClean="0">
                          <a:solidFill>
                            <a:schemeClr val="tx1"/>
                          </a:solidFill>
                          <a:latin typeface="Times New Roman" pitchFamily="18" charset="0"/>
                          <a:cs typeface="Times New Roman" pitchFamily="18" charset="0"/>
                        </a:rPr>
                        <a:t>53,52 %</a:t>
                      </a:r>
                      <a:endParaRPr lang="en-GB" sz="2400" b="1"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sr-Cyrl-RS" sz="2400" b="1" dirty="0" smtClean="0">
                          <a:solidFill>
                            <a:schemeClr val="tx1"/>
                          </a:solidFill>
                          <a:latin typeface="Times New Roman" pitchFamily="18" charset="0"/>
                          <a:cs typeface="Times New Roman" pitchFamily="18" charset="0"/>
                        </a:rPr>
                        <a:t>ННП</a:t>
                      </a:r>
                      <a:endParaRPr lang="en-GB" sz="2400" b="1"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sp>
        <p:nvSpPr>
          <p:cNvPr id="6" name="Slide Number Placeholder 5"/>
          <p:cNvSpPr>
            <a:spLocks noGrp="1"/>
          </p:cNvSpPr>
          <p:nvPr>
            <p:ph type="sldNum" sz="quarter" idx="12"/>
          </p:nvPr>
        </p:nvSpPr>
        <p:spPr/>
        <p:txBody>
          <a:bodyPr/>
          <a:lstStyle/>
          <a:p>
            <a:fld id="{8E4B4BDA-1E1E-4429-89B8-BA423FC377D7}" type="slidenum">
              <a:rPr lang="bs-Latn-BA" smtClean="0"/>
              <a:pPr/>
              <a:t>14</a:t>
            </a:fld>
            <a:endParaRPr lang="bs-Latn-BA"/>
          </a:p>
        </p:txBody>
      </p:sp>
    </p:spTree>
    <p:extLst>
      <p:ext uri="{BB962C8B-B14F-4D97-AF65-F5344CB8AC3E}">
        <p14:creationId xmlns:p14="http://schemas.microsoft.com/office/powerpoint/2010/main" xmlns="" val="41050678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39552" y="116632"/>
            <a:ext cx="8394136" cy="1008112"/>
          </a:xfrm>
        </p:spPr>
        <p:style>
          <a:lnRef idx="1">
            <a:schemeClr val="accent1"/>
          </a:lnRef>
          <a:fillRef idx="3">
            <a:schemeClr val="accent1"/>
          </a:fillRef>
          <a:effectRef idx="2">
            <a:schemeClr val="accent1"/>
          </a:effectRef>
          <a:fontRef idx="minor">
            <a:schemeClr val="lt1"/>
          </a:fontRef>
        </p:style>
        <p:txBody>
          <a:bodyPr>
            <a:noAutofit/>
          </a:bodyPr>
          <a:lstStyle/>
          <a:p>
            <a:pPr algn="ctr"/>
            <a:r>
              <a:rPr lang="bs-Cyrl-BA" sz="2400" dirty="0" smtClean="0">
                <a:solidFill>
                  <a:schemeClr val="tx1"/>
                </a:solidFill>
                <a:effectLst/>
                <a:latin typeface="Times New Roman" panose="02020603050405020304" pitchFamily="18" charset="0"/>
                <a:cs typeface="Times New Roman" panose="02020603050405020304" pitchFamily="18" charset="0"/>
              </a:rPr>
              <a:t>Најбољи и најслабији резултати провјере </a:t>
            </a:r>
            <a:r>
              <a:rPr lang="bs-Cyrl-BA" sz="2400" dirty="0">
                <a:solidFill>
                  <a:schemeClr val="tx1"/>
                </a:solidFill>
                <a:effectLst/>
                <a:latin typeface="Times New Roman" panose="02020603050405020304" pitchFamily="18" charset="0"/>
                <a:cs typeface="Times New Roman" panose="02020603050405020304" pitchFamily="18" charset="0"/>
              </a:rPr>
              <a:t>постигнућа за </a:t>
            </a:r>
            <a:r>
              <a:rPr lang="bs-Cyrl-BA" sz="2400" b="1" dirty="0" smtClean="0">
                <a:solidFill>
                  <a:schemeClr val="tx1"/>
                </a:solidFill>
                <a:effectLst/>
                <a:latin typeface="Times New Roman" panose="02020603050405020304" pitchFamily="18" charset="0"/>
                <a:cs typeface="Times New Roman" panose="02020603050405020304" pitchFamily="18" charset="0"/>
              </a:rPr>
              <a:t>српски језик</a:t>
            </a:r>
            <a:r>
              <a:rPr lang="bs-Cyrl-BA" sz="2400" dirty="0" smtClean="0">
                <a:solidFill>
                  <a:schemeClr val="tx1"/>
                </a:solidFill>
                <a:effectLst/>
                <a:latin typeface="Times New Roman" panose="02020603050405020304" pitchFamily="18" charset="0"/>
                <a:cs typeface="Times New Roman" panose="02020603050405020304" pitchFamily="18" charset="0"/>
              </a:rPr>
              <a:t>-на нивоу </a:t>
            </a:r>
            <a:r>
              <a:rPr lang="bs-Cyrl-BA" sz="2400" b="1" dirty="0" smtClean="0">
                <a:solidFill>
                  <a:schemeClr val="tx1"/>
                </a:solidFill>
                <a:effectLst/>
                <a:latin typeface="Times New Roman" panose="02020603050405020304" pitchFamily="18" charset="0"/>
                <a:cs typeface="Times New Roman" panose="02020603050405020304" pitchFamily="18" charset="0"/>
              </a:rPr>
              <a:t>Регије Бијељина</a:t>
            </a:r>
            <a:endParaRPr lang="sr-Latn-CS" sz="2400" b="1" dirty="0">
              <a:solidFill>
                <a:schemeClr val="tx1"/>
              </a:solidFill>
            </a:endParaRPr>
          </a:p>
        </p:txBody>
      </p:sp>
      <p:sp>
        <p:nvSpPr>
          <p:cNvPr id="3" name="Čuvar mesta za sadržaj 2"/>
          <p:cNvSpPr>
            <a:spLocks noGrp="1"/>
          </p:cNvSpPr>
          <p:nvPr>
            <p:ph idx="1"/>
          </p:nvPr>
        </p:nvSpPr>
        <p:spPr>
          <a:xfrm>
            <a:off x="683568" y="1412776"/>
            <a:ext cx="8316416" cy="5112568"/>
          </a:xfrm>
          <a:ln w="57150">
            <a:solidFill>
              <a:schemeClr val="accent1">
                <a:lumMod val="60000"/>
                <a:lumOff val="40000"/>
              </a:schemeClr>
            </a:solidFill>
          </a:ln>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marL="82296" indent="0">
              <a:buNone/>
            </a:pPr>
            <a:r>
              <a:rPr lang="bs-Cyrl-BA" sz="2800" b="1" dirty="0" smtClean="0">
                <a:solidFill>
                  <a:schemeClr val="tx1"/>
                </a:solidFill>
                <a:latin typeface="Times New Roman" panose="02020603050405020304" pitchFamily="18" charset="0"/>
                <a:cs typeface="Times New Roman" panose="02020603050405020304" pitchFamily="18" charset="0"/>
              </a:rPr>
              <a:t>Најбољи резултат </a:t>
            </a:r>
            <a:r>
              <a:rPr lang="bs-Cyrl-BA" sz="2800" dirty="0" smtClean="0">
                <a:solidFill>
                  <a:schemeClr val="tx1"/>
                </a:solidFill>
                <a:latin typeface="Times New Roman" panose="02020603050405020304" pitchFamily="18" charset="0"/>
                <a:cs typeface="Times New Roman" panose="02020603050405020304" pitchFamily="18" charset="0"/>
              </a:rPr>
              <a:t>остварили су ученици из ЈУ Основне школе:</a:t>
            </a:r>
            <a:r>
              <a:rPr lang="bs-Cyrl-BA" sz="2800" dirty="0">
                <a:solidFill>
                  <a:schemeClr val="tx1"/>
                </a:solidFill>
                <a:latin typeface="Times New Roman" panose="02020603050405020304" pitchFamily="18" charset="0"/>
                <a:cs typeface="Times New Roman" panose="02020603050405020304" pitchFamily="18" charset="0"/>
              </a:rPr>
              <a:t> </a:t>
            </a:r>
            <a:endParaRPr lang="bs-Cyrl-BA" sz="2800" dirty="0" smtClean="0">
              <a:solidFill>
                <a:schemeClr val="tx1"/>
              </a:solidFill>
              <a:latin typeface="Times New Roman" panose="02020603050405020304" pitchFamily="18" charset="0"/>
              <a:cs typeface="Times New Roman" panose="02020603050405020304" pitchFamily="18" charset="0"/>
            </a:endParaRPr>
          </a:p>
          <a:p>
            <a:pPr marL="82296" lvl="0" indent="0">
              <a:buClr>
                <a:srgbClr val="3891A7"/>
              </a:buClr>
              <a:buNone/>
            </a:pPr>
            <a:r>
              <a:rPr lang="bs-Cyrl-BA" sz="2800" dirty="0" smtClean="0">
                <a:solidFill>
                  <a:schemeClr val="tx1"/>
                </a:solidFill>
                <a:latin typeface="Times New Roman" panose="02020603050405020304" pitchFamily="18" charset="0"/>
                <a:cs typeface="Times New Roman" panose="02020603050405020304" pitchFamily="18" charset="0"/>
              </a:rPr>
              <a:t>   „Дворови“ Дворови (62 ученика-62,37%)</a:t>
            </a:r>
          </a:p>
          <a:p>
            <a:pPr marL="82296" lvl="0" indent="0">
              <a:buClr>
                <a:srgbClr val="3891A7"/>
              </a:buClr>
              <a:buNone/>
            </a:pPr>
            <a:r>
              <a:rPr lang="bs-Cyrl-BA" sz="2800" dirty="0" smtClean="0">
                <a:solidFill>
                  <a:schemeClr val="tx1"/>
                </a:solidFill>
                <a:latin typeface="Times New Roman" panose="02020603050405020304" pitchFamily="18" charset="0"/>
                <a:cs typeface="Times New Roman" panose="02020603050405020304" pitchFamily="18" charset="0"/>
              </a:rPr>
              <a:t>   „Свети Сава“ Бијељина(</a:t>
            </a:r>
            <a:r>
              <a:rPr lang="bs-Cyrl-BA" sz="2600" dirty="0" smtClean="0">
                <a:solidFill>
                  <a:schemeClr val="tx1"/>
                </a:solidFill>
                <a:latin typeface="Times New Roman" panose="02020603050405020304" pitchFamily="18" charset="0"/>
                <a:cs typeface="Times New Roman" panose="02020603050405020304" pitchFamily="18" charset="0"/>
              </a:rPr>
              <a:t>137</a:t>
            </a:r>
            <a:r>
              <a:rPr lang="bs-Cyrl-BA" sz="2800" dirty="0" smtClean="0">
                <a:solidFill>
                  <a:schemeClr val="tx1"/>
                </a:solidFill>
                <a:latin typeface="Times New Roman" panose="02020603050405020304" pitchFamily="18" charset="0"/>
                <a:cs typeface="Times New Roman" panose="02020603050405020304" pitchFamily="18" charset="0"/>
              </a:rPr>
              <a:t> </a:t>
            </a:r>
            <a:r>
              <a:rPr lang="bs-Cyrl-BA" sz="2600" dirty="0" smtClean="0">
                <a:solidFill>
                  <a:schemeClr val="tx1"/>
                </a:solidFill>
                <a:latin typeface="Times New Roman" panose="02020603050405020304" pitchFamily="18" charset="0"/>
                <a:cs typeface="Times New Roman" panose="02020603050405020304" pitchFamily="18" charset="0"/>
              </a:rPr>
              <a:t>ученика-59,00</a:t>
            </a:r>
            <a:r>
              <a:rPr lang="bs-Cyrl-BA" sz="2800" dirty="0" smtClean="0">
                <a:solidFill>
                  <a:schemeClr val="tx1"/>
                </a:solidFill>
                <a:latin typeface="Times New Roman" panose="02020603050405020304" pitchFamily="18" charset="0"/>
                <a:cs typeface="Times New Roman" panose="02020603050405020304" pitchFamily="18" charset="0"/>
              </a:rPr>
              <a:t> %)</a:t>
            </a:r>
          </a:p>
          <a:p>
            <a:pPr marL="82296" indent="0">
              <a:buNone/>
            </a:pPr>
            <a:r>
              <a:rPr lang="bs-Cyrl-BA" sz="2800" dirty="0" smtClean="0">
                <a:solidFill>
                  <a:schemeClr val="tx1"/>
                </a:solidFill>
                <a:latin typeface="Times New Roman" panose="02020603050405020304" pitchFamily="18" charset="0"/>
                <a:cs typeface="Times New Roman" panose="02020603050405020304" pitchFamily="18" charset="0"/>
              </a:rPr>
              <a:t>   „Алекса Шантић“ Угљевик (58 ученика-58,55%)</a:t>
            </a:r>
          </a:p>
          <a:p>
            <a:pPr marL="82296" lvl="0" indent="0">
              <a:buClr>
                <a:srgbClr val="3891A7"/>
              </a:buClr>
              <a:buNone/>
            </a:pPr>
            <a:endParaRPr lang="bs-Cyrl-BA" sz="2800" dirty="0" smtClean="0">
              <a:solidFill>
                <a:srgbClr val="FF0000"/>
              </a:solidFill>
              <a:latin typeface="Times New Roman" panose="02020603050405020304" pitchFamily="18" charset="0"/>
              <a:cs typeface="Times New Roman" panose="02020603050405020304" pitchFamily="18" charset="0"/>
            </a:endParaRPr>
          </a:p>
          <a:p>
            <a:pPr marL="82296" lvl="0" indent="0">
              <a:buClr>
                <a:srgbClr val="3891A7"/>
              </a:buClr>
              <a:buNone/>
            </a:pPr>
            <a:r>
              <a:rPr lang="bs-Cyrl-BA" sz="2800" b="1" dirty="0" smtClean="0">
                <a:solidFill>
                  <a:schemeClr val="tx1"/>
                </a:solidFill>
                <a:latin typeface="Times New Roman" panose="02020603050405020304" pitchFamily="18" charset="0"/>
                <a:cs typeface="Times New Roman" panose="02020603050405020304" pitchFamily="18" charset="0"/>
              </a:rPr>
              <a:t>Најслабији </a:t>
            </a:r>
            <a:r>
              <a:rPr lang="bs-Cyrl-BA" sz="2800" b="1" dirty="0">
                <a:solidFill>
                  <a:schemeClr val="tx1"/>
                </a:solidFill>
                <a:latin typeface="Times New Roman" panose="02020603050405020304" pitchFamily="18" charset="0"/>
                <a:cs typeface="Times New Roman" panose="02020603050405020304" pitchFamily="18" charset="0"/>
              </a:rPr>
              <a:t>резултат </a:t>
            </a:r>
            <a:r>
              <a:rPr lang="bs-Cyrl-BA" sz="2800" dirty="0">
                <a:solidFill>
                  <a:schemeClr val="tx1"/>
                </a:solidFill>
                <a:latin typeface="Times New Roman" panose="02020603050405020304" pitchFamily="18" charset="0"/>
                <a:cs typeface="Times New Roman" panose="02020603050405020304" pitchFamily="18" charset="0"/>
              </a:rPr>
              <a:t>имали су ученици из ЈУ </a:t>
            </a:r>
            <a:endParaRPr lang="bs-Cyrl-BA" sz="2800" dirty="0" smtClean="0">
              <a:solidFill>
                <a:schemeClr val="tx1"/>
              </a:solidFill>
              <a:latin typeface="Times New Roman" panose="02020603050405020304" pitchFamily="18" charset="0"/>
              <a:cs typeface="Times New Roman" panose="02020603050405020304" pitchFamily="18" charset="0"/>
            </a:endParaRPr>
          </a:p>
          <a:p>
            <a:pPr marL="82296" lvl="0" indent="0">
              <a:buClr>
                <a:srgbClr val="3891A7"/>
              </a:buClr>
              <a:buNone/>
            </a:pPr>
            <a:r>
              <a:rPr lang="bs-Cyrl-BA" sz="2800" dirty="0" smtClean="0">
                <a:solidFill>
                  <a:schemeClr val="tx1"/>
                </a:solidFill>
                <a:latin typeface="Times New Roman" panose="02020603050405020304" pitchFamily="18" charset="0"/>
                <a:cs typeface="Times New Roman" panose="02020603050405020304" pitchFamily="18" charset="0"/>
              </a:rPr>
              <a:t>Основне </a:t>
            </a:r>
            <a:r>
              <a:rPr lang="bs-Cyrl-BA" sz="2800" dirty="0">
                <a:solidFill>
                  <a:schemeClr val="tx1"/>
                </a:solidFill>
                <a:latin typeface="Times New Roman" panose="02020603050405020304" pitchFamily="18" charset="0"/>
                <a:cs typeface="Times New Roman" panose="02020603050405020304" pitchFamily="18" charset="0"/>
              </a:rPr>
              <a:t>школе</a:t>
            </a:r>
            <a:r>
              <a:rPr lang="bs-Cyrl-BA" sz="2800" dirty="0" smtClean="0">
                <a:solidFill>
                  <a:schemeClr val="tx1"/>
                </a:solidFill>
                <a:latin typeface="Times New Roman" panose="02020603050405020304" pitchFamily="18" charset="0"/>
                <a:cs typeface="Times New Roman" panose="02020603050405020304" pitchFamily="18" charset="0"/>
              </a:rPr>
              <a:t>:</a:t>
            </a:r>
          </a:p>
          <a:p>
            <a:pPr marL="82296" lvl="0" indent="0">
              <a:buClr>
                <a:srgbClr val="3891A7"/>
              </a:buClr>
              <a:buNone/>
            </a:pPr>
            <a:r>
              <a:rPr lang="bs-Cyrl-BA" sz="2800" dirty="0" smtClean="0">
                <a:solidFill>
                  <a:schemeClr val="tx1"/>
                </a:solidFill>
                <a:latin typeface="Times New Roman" panose="02020603050405020304" pitchFamily="18" charset="0"/>
                <a:cs typeface="Times New Roman" panose="02020603050405020304" pitchFamily="18" charset="0"/>
              </a:rPr>
              <a:t>   „Вук Караџић“ Забрђе (23 ученика – 43,84%)</a:t>
            </a:r>
          </a:p>
          <a:p>
            <a:pPr marL="82296" lvl="0" indent="0">
              <a:buClr>
                <a:srgbClr val="3891A7"/>
              </a:buClr>
              <a:buNone/>
            </a:pPr>
            <a:r>
              <a:rPr lang="bs-Cyrl-BA" sz="2800" dirty="0" smtClean="0">
                <a:solidFill>
                  <a:schemeClr val="tx1"/>
                </a:solidFill>
                <a:latin typeface="Times New Roman" panose="02020603050405020304" pitchFamily="18" charset="0"/>
                <a:cs typeface="Times New Roman" panose="02020603050405020304" pitchFamily="18" charset="0"/>
              </a:rPr>
              <a:t>   „Свети Сава“ Црњелово (23 ученика -46,56 %)</a:t>
            </a:r>
            <a:endParaRPr lang="bs-Cyrl-BA" sz="2800" dirty="0">
              <a:solidFill>
                <a:schemeClr val="tx1"/>
              </a:solidFill>
              <a:latin typeface="Times New Roman" panose="02020603050405020304" pitchFamily="18" charset="0"/>
              <a:cs typeface="Times New Roman" panose="02020603050405020304" pitchFamily="18" charset="0"/>
            </a:endParaRPr>
          </a:p>
          <a:p>
            <a:pPr marL="82296" lvl="0" indent="0">
              <a:buClr>
                <a:srgbClr val="3891A7"/>
              </a:buClr>
              <a:buNone/>
            </a:pPr>
            <a:r>
              <a:rPr lang="bs-Cyrl-BA" sz="2800" dirty="0" smtClean="0">
                <a:solidFill>
                  <a:schemeClr val="tx1"/>
                </a:solidFill>
                <a:latin typeface="Times New Roman" panose="02020603050405020304" pitchFamily="18" charset="0"/>
                <a:cs typeface="Times New Roman" panose="02020603050405020304" pitchFamily="18" charset="0"/>
              </a:rPr>
              <a:t>   „Доситеј Обрадовић“ Суво Поље(24 ученика-46,70%)</a:t>
            </a:r>
            <a:endParaRPr lang="bs-Cyrl-BA" sz="2800" dirty="0">
              <a:solidFill>
                <a:schemeClr val="tx1"/>
              </a:solidFill>
              <a:latin typeface="Times New Roman" panose="02020603050405020304" pitchFamily="18" charset="0"/>
              <a:cs typeface="Times New Roman" panose="02020603050405020304" pitchFamily="18" charset="0"/>
            </a:endParaRPr>
          </a:p>
          <a:p>
            <a:pPr marL="82296" lvl="0" indent="0">
              <a:buClr>
                <a:srgbClr val="3891A7"/>
              </a:buClr>
              <a:buNone/>
            </a:pPr>
            <a:r>
              <a:rPr lang="bs-Cyrl-BA" sz="2800" dirty="0" smtClean="0">
                <a:solidFill>
                  <a:schemeClr val="tx1"/>
                </a:solidFill>
                <a:latin typeface="Times New Roman" panose="02020603050405020304" pitchFamily="18" charset="0"/>
                <a:cs typeface="Times New Roman" panose="02020603050405020304" pitchFamily="18" charset="0"/>
              </a:rPr>
              <a:t>     </a:t>
            </a:r>
            <a:endParaRPr lang="bs-Cyrl-BA" sz="2400" dirty="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8E4B4BDA-1E1E-4429-89B8-BA423FC377D7}" type="slidenum">
              <a:rPr lang="bs-Latn-BA" smtClean="0"/>
              <a:pPr/>
              <a:t>15</a:t>
            </a:fld>
            <a:endParaRPr lang="bs-Latn-BA"/>
          </a:p>
        </p:txBody>
      </p:sp>
    </p:spTree>
    <p:extLst>
      <p:ext uri="{BB962C8B-B14F-4D97-AF65-F5344CB8AC3E}">
        <p14:creationId xmlns:p14="http://schemas.microsoft.com/office/powerpoint/2010/main" xmlns="" val="28906420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51520" y="44624"/>
            <a:ext cx="8682168" cy="1008112"/>
          </a:xfrm>
        </p:spPr>
        <p:style>
          <a:lnRef idx="1">
            <a:schemeClr val="accent1"/>
          </a:lnRef>
          <a:fillRef idx="3">
            <a:schemeClr val="accent1"/>
          </a:fillRef>
          <a:effectRef idx="2">
            <a:schemeClr val="accent1"/>
          </a:effectRef>
          <a:fontRef idx="minor">
            <a:schemeClr val="lt1"/>
          </a:fontRef>
        </p:style>
        <p:txBody>
          <a:bodyPr>
            <a:normAutofit fontScale="90000"/>
          </a:bodyPr>
          <a:lstStyle/>
          <a:p>
            <a:pPr algn="ctr">
              <a:lnSpc>
                <a:spcPct val="107000"/>
              </a:lnSpc>
              <a:spcAft>
                <a:spcPts val="0"/>
              </a:spcAft>
            </a:pPr>
            <a:r>
              <a:rPr lang="sr-Latn-CS" sz="36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sr-Latn-CS" sz="36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sr-Latn-CS" sz="36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sr-Latn-CS" sz="36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sr-Latn-CS" sz="3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sr-Latn-CS" sz="3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sr-Latn-CS" sz="20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sr-Latn-CS" sz="20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sr-Cyrl-RS" sz="20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sr-Cyrl-RS" sz="20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sr-Cyrl-RS" sz="20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sr-Cyrl-RS" sz="20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sr-Cyrl-RS" sz="20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sr-Cyrl-RS" sz="20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sr-Cyrl-RS" sz="20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sr-Cyrl-RS" sz="20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sr-Cyrl-CS" sz="27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Преглед резултата, </a:t>
            </a:r>
            <a:r>
              <a:rPr lang="sr-Cyrl-CS" sz="27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нивои постигнућа по задацима</a:t>
            </a:r>
            <a:r>
              <a:rPr lang="bs-Cyrl-BA" sz="27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bs-Cyrl-BA" sz="27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из српског језика на нивоу Републике Српске </a:t>
            </a:r>
            <a:r>
              <a:rPr lang="bs-Cyrl-BA" sz="27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bs-Cyrl-BA" sz="27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bs-Cyrl-BA" sz="27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ВНП (25 %), СНП (35 %), ННП (20%), НЗП (20%)</a:t>
            </a:r>
            <a:r>
              <a:rPr lang="bs-Cyrl-BA" sz="31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bs-Cyrl-BA" sz="31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bs-Cyrl-BA" sz="31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bs-Cyrl-BA" sz="31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sr-Latn-CS" sz="4400" dirty="0">
                <a:effectLst/>
                <a:latin typeface="Calibri" panose="020F0502020204030204" pitchFamily="34" charset="0"/>
                <a:ea typeface="Calibri" panose="020F0502020204030204" pitchFamily="34" charset="0"/>
                <a:cs typeface="Times New Roman" panose="02020603050405020304" pitchFamily="18" charset="0"/>
              </a:rPr>
              <a:t/>
            </a:r>
            <a:br>
              <a:rPr lang="sr-Latn-CS" sz="4400" dirty="0">
                <a:effectLst/>
                <a:latin typeface="Calibri" panose="020F0502020204030204" pitchFamily="34" charset="0"/>
                <a:ea typeface="Calibri" panose="020F0502020204030204" pitchFamily="34" charset="0"/>
                <a:cs typeface="Times New Roman" panose="02020603050405020304" pitchFamily="18" charset="0"/>
              </a:rPr>
            </a:br>
            <a:r>
              <a:rPr lang="sr-Latn-CS" sz="4400" dirty="0" smtClean="0">
                <a:effectLst/>
                <a:latin typeface="Calibri" panose="020F0502020204030204" pitchFamily="34" charset="0"/>
                <a:ea typeface="Calibri" panose="020F0502020204030204" pitchFamily="34" charset="0"/>
                <a:cs typeface="Times New Roman" panose="02020603050405020304" pitchFamily="18" charset="0"/>
              </a:rPr>
              <a:t/>
            </a:r>
            <a:br>
              <a:rPr lang="sr-Latn-CS" sz="4400" dirty="0" smtClean="0">
                <a:effectLst/>
                <a:latin typeface="Calibri" panose="020F0502020204030204" pitchFamily="34" charset="0"/>
                <a:ea typeface="Calibri" panose="020F0502020204030204" pitchFamily="34" charset="0"/>
                <a:cs typeface="Times New Roman" panose="02020603050405020304" pitchFamily="18" charset="0"/>
              </a:rPr>
            </a:br>
            <a:r>
              <a:rPr lang="sr-Latn-CS" sz="4400" dirty="0">
                <a:effectLst/>
                <a:latin typeface="Calibri" panose="020F0502020204030204" pitchFamily="34" charset="0"/>
                <a:ea typeface="Calibri" panose="020F0502020204030204" pitchFamily="34" charset="0"/>
                <a:cs typeface="Times New Roman" panose="02020603050405020304" pitchFamily="18" charset="0"/>
              </a:rPr>
              <a:t/>
            </a:r>
            <a:br>
              <a:rPr lang="sr-Latn-CS" sz="4400" dirty="0">
                <a:effectLst/>
                <a:latin typeface="Calibri" panose="020F0502020204030204" pitchFamily="34" charset="0"/>
                <a:ea typeface="Calibri" panose="020F0502020204030204" pitchFamily="34" charset="0"/>
                <a:cs typeface="Times New Roman" panose="02020603050405020304" pitchFamily="18" charset="0"/>
              </a:rPr>
            </a:br>
            <a:endParaRPr lang="sr-Latn-CS" dirty="0"/>
          </a:p>
        </p:txBody>
      </p:sp>
      <p:graphicFrame>
        <p:nvGraphicFramePr>
          <p:cNvPr id="6" name="Čuvar mesta za sadržaj 5"/>
          <p:cNvGraphicFramePr>
            <a:graphicFrameLocks noGrp="1"/>
          </p:cNvGraphicFramePr>
          <p:nvPr>
            <p:ph idx="1"/>
            <p:extLst>
              <p:ext uri="{D42A27DB-BD31-4B8C-83A1-F6EECF244321}">
                <p14:modId xmlns:p14="http://schemas.microsoft.com/office/powerpoint/2010/main" xmlns="" val="224829886"/>
              </p:ext>
            </p:extLst>
          </p:nvPr>
        </p:nvGraphicFramePr>
        <p:xfrm>
          <a:off x="467544" y="1196753"/>
          <a:ext cx="8424937" cy="2016225"/>
        </p:xfrm>
        <a:graphic>
          <a:graphicData uri="http://schemas.openxmlformats.org/drawingml/2006/table">
            <a:tbl>
              <a:tblPr/>
              <a:tblGrid>
                <a:gridCol w="1080119"/>
                <a:gridCol w="720080"/>
                <a:gridCol w="720080"/>
                <a:gridCol w="720080"/>
                <a:gridCol w="720080"/>
                <a:gridCol w="720080"/>
                <a:gridCol w="792088"/>
                <a:gridCol w="720080"/>
                <a:gridCol w="720080"/>
                <a:gridCol w="720080"/>
                <a:gridCol w="792090"/>
              </a:tblGrid>
              <a:tr h="620665">
                <a:tc>
                  <a:txBody>
                    <a:bodyPr/>
                    <a:lstStyle/>
                    <a:p>
                      <a:pPr algn="l">
                        <a:lnSpc>
                          <a:spcPct val="107000"/>
                        </a:lnSpc>
                        <a:spcAft>
                          <a:spcPts val="0"/>
                        </a:spcAft>
                      </a:pPr>
                      <a:r>
                        <a:rPr lang="sr-Latn-CS" sz="1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Редни </a:t>
                      </a:r>
                      <a:r>
                        <a:rPr lang="sr-Cyrl-RS" sz="1400" b="1" baseline="0"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sr-Latn-CS" sz="14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број </a:t>
                      </a:r>
                      <a:endParaRPr lang="sr-Cyrl-RS" sz="14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l">
                        <a:lnSpc>
                          <a:spcPct val="107000"/>
                        </a:lnSpc>
                        <a:spcAft>
                          <a:spcPts val="0"/>
                        </a:spcAft>
                      </a:pPr>
                      <a:r>
                        <a:rPr lang="sr-Latn-CS" sz="14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задатка</a:t>
                      </a:r>
                      <a:endParaRPr lang="sr-Latn-C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07000"/>
                        </a:lnSpc>
                        <a:spcAft>
                          <a:spcPts val="0"/>
                        </a:spcAft>
                      </a:pP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07000"/>
                        </a:lnSpc>
                        <a:spcAft>
                          <a:spcPts val="0"/>
                        </a:spcAft>
                      </a:pP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07000"/>
                        </a:lnSpc>
                        <a:spcAft>
                          <a:spcPts val="0"/>
                        </a:spcAft>
                      </a:pP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07000"/>
                        </a:lnSpc>
                        <a:spcAft>
                          <a:spcPts val="0"/>
                        </a:spcAft>
                      </a:pP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07000"/>
                        </a:lnSpc>
                        <a:spcAft>
                          <a:spcPts val="0"/>
                        </a:spcAft>
                      </a:pP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07000"/>
                        </a:lnSpc>
                        <a:spcAft>
                          <a:spcPts val="0"/>
                        </a:spcAft>
                      </a:pP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07000"/>
                        </a:lnSpc>
                        <a:spcAft>
                          <a:spcPts val="0"/>
                        </a:spcAft>
                      </a:pP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8.</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07000"/>
                        </a:lnSpc>
                        <a:spcAft>
                          <a:spcPts val="0"/>
                        </a:spcAft>
                      </a:pP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9.</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07000"/>
                        </a:lnSpc>
                        <a:spcAft>
                          <a:spcPts val="0"/>
                        </a:spcAft>
                      </a:pP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r>
              <a:tr h="644568">
                <a:tc>
                  <a:txBody>
                    <a:bodyPr/>
                    <a:lstStyle/>
                    <a:p>
                      <a:pPr algn="just">
                        <a:lnSpc>
                          <a:spcPct val="107000"/>
                        </a:lnSpc>
                        <a:spcAft>
                          <a:spcPts val="0"/>
                        </a:spcAft>
                      </a:pPr>
                      <a:r>
                        <a:rPr lang="sr-Latn-CS" sz="1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sr-Latn-C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bs-Cyrl-BA" sz="1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постигнућа</a:t>
                      </a:r>
                      <a:endParaRPr lang="sr-Latn-C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n-US" sz="2000">
                          <a:latin typeface="Times New Roman"/>
                          <a:ea typeface="Times New Roman"/>
                        </a:rPr>
                        <a:t>70,23</a:t>
                      </a:r>
                      <a:endParaRPr lang="en-GB"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2000" dirty="0">
                          <a:latin typeface="Times New Roman"/>
                          <a:ea typeface="Times New Roman"/>
                        </a:rPr>
                        <a:t>82,87</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ru-RU" sz="2000" dirty="0">
                          <a:latin typeface="Times New Roman"/>
                          <a:ea typeface="Times New Roman"/>
                        </a:rPr>
                        <a:t>77,18</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2000">
                          <a:latin typeface="Times New Roman"/>
                          <a:ea typeface="Times New Roman"/>
                        </a:rPr>
                        <a:t>73,20</a:t>
                      </a:r>
                      <a:endParaRPr lang="en-GB"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2000" dirty="0">
                          <a:latin typeface="Times New Roman"/>
                          <a:ea typeface="Times New Roman"/>
                        </a:rPr>
                        <a:t>90,45</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2000">
                          <a:latin typeface="Times New Roman"/>
                          <a:ea typeface="Times New Roman"/>
                        </a:rPr>
                        <a:t>50,69</a:t>
                      </a:r>
                      <a:endParaRPr lang="en-GB"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2000">
                          <a:latin typeface="Times New Roman"/>
                          <a:ea typeface="Times New Roman"/>
                        </a:rPr>
                        <a:t>61,67</a:t>
                      </a:r>
                      <a:endParaRPr lang="en-GB"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2000" dirty="0">
                          <a:latin typeface="Times New Roman"/>
                          <a:ea typeface="Times New Roman"/>
                        </a:rPr>
                        <a:t>91,77</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2000">
                          <a:latin typeface="Times New Roman"/>
                          <a:ea typeface="Times New Roman"/>
                        </a:rPr>
                        <a:t>67,21</a:t>
                      </a:r>
                      <a:endParaRPr lang="en-GB"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2000" dirty="0">
                          <a:latin typeface="Times New Roman"/>
                          <a:ea typeface="Times New Roman"/>
                        </a:rPr>
                        <a:t>42,25</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r>
              <a:tr h="750992">
                <a:tc>
                  <a:txBody>
                    <a:bodyPr/>
                    <a:lstStyle/>
                    <a:p>
                      <a:pPr algn="just">
                        <a:lnSpc>
                          <a:spcPct val="107000"/>
                        </a:lnSpc>
                        <a:spcAft>
                          <a:spcPts val="0"/>
                        </a:spcAft>
                      </a:pPr>
                      <a:r>
                        <a:rPr lang="sr-Latn-CS" sz="14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Ниво</a:t>
                      </a:r>
                      <a:r>
                        <a:rPr lang="sr-Latn-CS" sz="1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sr-Latn-CS" sz="14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постигнућа</a:t>
                      </a:r>
                      <a:endParaRPr lang="sr-Latn-C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sr-Cyrl-CS" sz="2000" dirty="0">
                          <a:latin typeface="Times New Roman"/>
                          <a:ea typeface="Times New Roman"/>
                        </a:rPr>
                        <a:t>СНП</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sr-Cyrl-CS" sz="2000">
                          <a:latin typeface="Times New Roman"/>
                          <a:ea typeface="Times New Roman"/>
                        </a:rPr>
                        <a:t>ВНП</a:t>
                      </a:r>
                      <a:endParaRPr lang="en-GB"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sr-Cyrl-CS" sz="2000" dirty="0">
                          <a:latin typeface="Times New Roman"/>
                          <a:ea typeface="Times New Roman"/>
                        </a:rPr>
                        <a:t>ВНП</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sr-Cyrl-CS" sz="2000" dirty="0">
                          <a:latin typeface="Times New Roman"/>
                          <a:ea typeface="Times New Roman"/>
                        </a:rPr>
                        <a:t>СНП</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sr-Cyrl-CS" sz="2000" dirty="0">
                          <a:latin typeface="Times New Roman"/>
                          <a:ea typeface="Times New Roman"/>
                        </a:rPr>
                        <a:t>ВНП</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sr-Cyrl-CS" sz="2000" dirty="0">
                          <a:latin typeface="Times New Roman"/>
                          <a:ea typeface="Times New Roman"/>
                        </a:rPr>
                        <a:t>ННП</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sr-Cyrl-CS" sz="2000">
                          <a:latin typeface="Times New Roman"/>
                          <a:ea typeface="Times New Roman"/>
                        </a:rPr>
                        <a:t>СНП</a:t>
                      </a:r>
                      <a:endParaRPr lang="en-GB"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sr-Cyrl-CS" sz="2000" dirty="0">
                          <a:latin typeface="Times New Roman"/>
                          <a:ea typeface="Times New Roman"/>
                        </a:rPr>
                        <a:t>ВНП</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sr-Cyrl-CS" sz="2000">
                          <a:latin typeface="Times New Roman"/>
                          <a:ea typeface="Times New Roman"/>
                        </a:rPr>
                        <a:t>СНП</a:t>
                      </a:r>
                      <a:endParaRPr lang="en-GB"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sr-Cyrl-CS" sz="2000" dirty="0">
                          <a:latin typeface="Times New Roman"/>
                          <a:ea typeface="Times New Roman"/>
                        </a:rPr>
                        <a:t>НЗП</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r>
            </a:tbl>
          </a:graphicData>
        </a:graphic>
      </p:graphicFrame>
      <p:graphicFrame>
        <p:nvGraphicFramePr>
          <p:cNvPr id="5" name="Table 4"/>
          <p:cNvGraphicFramePr>
            <a:graphicFrameLocks noGrp="1"/>
          </p:cNvGraphicFramePr>
          <p:nvPr/>
        </p:nvGraphicFramePr>
        <p:xfrm>
          <a:off x="467544" y="3259109"/>
          <a:ext cx="8424937" cy="2046309"/>
        </p:xfrm>
        <a:graphic>
          <a:graphicData uri="http://schemas.openxmlformats.org/drawingml/2006/table">
            <a:tbl>
              <a:tblPr/>
              <a:tblGrid>
                <a:gridCol w="1070966"/>
                <a:gridCol w="713978"/>
                <a:gridCol w="713978"/>
                <a:gridCol w="713978"/>
                <a:gridCol w="713978"/>
                <a:gridCol w="785375"/>
                <a:gridCol w="785375"/>
                <a:gridCol w="713978"/>
                <a:gridCol w="713978"/>
                <a:gridCol w="713978"/>
                <a:gridCol w="785375"/>
              </a:tblGrid>
              <a:tr h="647733">
                <a:tc>
                  <a:txBody>
                    <a:bodyPr/>
                    <a:lstStyle/>
                    <a:p>
                      <a:pPr algn="l">
                        <a:lnSpc>
                          <a:spcPct val="107000"/>
                        </a:lnSpc>
                        <a:spcAft>
                          <a:spcPts val="0"/>
                        </a:spcAft>
                      </a:pPr>
                      <a:r>
                        <a:rPr lang="sr-Latn-CS" sz="1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Редни </a:t>
                      </a:r>
                      <a:r>
                        <a:rPr lang="sr-Cyrl-RS" sz="1400" b="1" baseline="0"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sr-Latn-CS" sz="14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број </a:t>
                      </a:r>
                      <a:endParaRPr lang="sr-Cyrl-RS" sz="14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l">
                        <a:lnSpc>
                          <a:spcPct val="107000"/>
                        </a:lnSpc>
                        <a:spcAft>
                          <a:spcPts val="0"/>
                        </a:spcAft>
                      </a:pPr>
                      <a:r>
                        <a:rPr lang="sr-Latn-CS" sz="14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задатка</a:t>
                      </a:r>
                      <a:endParaRPr lang="sr-Latn-C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sr-Latn-CS" sz="18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sr-Cyrl-RS" sz="18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sr-Latn-CS" sz="18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07000"/>
                        </a:lnSpc>
                        <a:spcAft>
                          <a:spcPts val="0"/>
                        </a:spcAft>
                      </a:pP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sr-Cyrl-RS" sz="18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sr-Latn-CS" sz="18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07000"/>
                        </a:lnSpc>
                        <a:spcAft>
                          <a:spcPts val="0"/>
                        </a:spcAft>
                      </a:pP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sr-Cyrl-RS" sz="18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sr-Latn-CS" sz="18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07000"/>
                        </a:lnSpc>
                        <a:spcAft>
                          <a:spcPts val="0"/>
                        </a:spcAft>
                      </a:pP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sr-Cyrl-RS" sz="18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sr-Latn-CS" sz="18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07000"/>
                        </a:lnSpc>
                        <a:spcAft>
                          <a:spcPts val="0"/>
                        </a:spcAft>
                      </a:pP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sr-Cyrl-RS" sz="18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sr-Latn-CS" sz="18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a:t>
                      </a: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07000"/>
                        </a:lnSpc>
                        <a:spcAft>
                          <a:spcPts val="0"/>
                        </a:spcAft>
                      </a:pP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sr-Cyrl-RS" sz="18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sr-Latn-CS" sz="18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6</a:t>
                      </a: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07000"/>
                        </a:lnSpc>
                        <a:spcAft>
                          <a:spcPts val="0"/>
                        </a:spcAft>
                      </a:pP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sr-Cyrl-RS" sz="18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sr-Latn-CS" sz="18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7</a:t>
                      </a: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just">
                        <a:lnSpc>
                          <a:spcPct val="107000"/>
                        </a:lnSpc>
                        <a:spcAft>
                          <a:spcPts val="0"/>
                        </a:spcAft>
                      </a:pP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sr-Cyrl-RS" sz="18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sr-Latn-CS" sz="18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8</a:t>
                      </a: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07000"/>
                        </a:lnSpc>
                        <a:spcAft>
                          <a:spcPts val="0"/>
                        </a:spcAft>
                      </a:pP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sr-Cyrl-RS" sz="18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sr-Latn-CS" sz="18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9</a:t>
                      </a: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just">
                        <a:lnSpc>
                          <a:spcPct val="107000"/>
                        </a:lnSpc>
                        <a:spcAft>
                          <a:spcPts val="0"/>
                        </a:spcAft>
                      </a:pP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sr-Cyrl-RS" sz="18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sr-Latn-CS" sz="18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0</a:t>
                      </a:r>
                      <a:r>
                        <a:rPr lang="sr-Latn-C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sr-Latn-C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r>
              <a:tr h="569642">
                <a:tc>
                  <a:txBody>
                    <a:bodyPr/>
                    <a:lstStyle/>
                    <a:p>
                      <a:pPr algn="just">
                        <a:lnSpc>
                          <a:spcPct val="107000"/>
                        </a:lnSpc>
                        <a:spcAft>
                          <a:spcPts val="0"/>
                        </a:spcAft>
                      </a:pPr>
                      <a:r>
                        <a:rPr lang="sr-Latn-CS" sz="1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sr-Latn-C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bs-Cyrl-BA" sz="1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постигнућа</a:t>
                      </a:r>
                      <a:endParaRPr lang="sr-Latn-C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en-US" sz="2000" dirty="0">
                          <a:latin typeface="Times New Roman"/>
                          <a:ea typeface="Times New Roman"/>
                        </a:rPr>
                        <a:t>76,66</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sz="2000" dirty="0">
                          <a:latin typeface="Times New Roman"/>
                          <a:ea typeface="Times New Roman"/>
                        </a:rPr>
                        <a:t>50,10</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2000">
                          <a:latin typeface="Times New Roman"/>
                          <a:ea typeface="Times New Roman"/>
                        </a:rPr>
                        <a:t>46,99</a:t>
                      </a:r>
                      <a:endParaRPr lang="en-GB"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2000">
                          <a:latin typeface="Times New Roman"/>
                          <a:ea typeface="Times New Roman"/>
                        </a:rPr>
                        <a:t>72,61</a:t>
                      </a:r>
                      <a:endParaRPr lang="en-GB"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2000" dirty="0">
                          <a:latin typeface="Times New Roman"/>
                          <a:ea typeface="Times New Roman"/>
                        </a:rPr>
                        <a:t>59,89</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2000">
                          <a:latin typeface="Times New Roman"/>
                          <a:ea typeface="Times New Roman"/>
                        </a:rPr>
                        <a:t>65,96</a:t>
                      </a:r>
                      <a:endParaRPr lang="en-GB"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2000" dirty="0">
                          <a:latin typeface="Times New Roman"/>
                          <a:ea typeface="Times New Roman"/>
                        </a:rPr>
                        <a:t>42,97</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spcAft>
                          <a:spcPts val="0"/>
                        </a:spcAft>
                      </a:pPr>
                      <a:r>
                        <a:rPr lang="en-US" sz="2000" dirty="0">
                          <a:latin typeface="Times New Roman"/>
                          <a:ea typeface="Times New Roman"/>
                        </a:rPr>
                        <a:t>46,15</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en-US" sz="2000" dirty="0">
                          <a:latin typeface="Times New Roman"/>
                          <a:ea typeface="Times New Roman"/>
                        </a:rPr>
                        <a:t>41,43</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spcAft>
                          <a:spcPts val="0"/>
                        </a:spcAft>
                      </a:pPr>
                      <a:r>
                        <a:rPr lang="en-US" sz="2000" dirty="0">
                          <a:latin typeface="Times New Roman"/>
                          <a:ea typeface="Times New Roman"/>
                        </a:rPr>
                        <a:t>20,20</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r>
              <a:tr h="791819">
                <a:tc>
                  <a:txBody>
                    <a:bodyPr/>
                    <a:lstStyle/>
                    <a:p>
                      <a:pPr algn="just">
                        <a:lnSpc>
                          <a:spcPct val="107000"/>
                        </a:lnSpc>
                        <a:spcAft>
                          <a:spcPts val="0"/>
                        </a:spcAft>
                      </a:pPr>
                      <a:r>
                        <a:rPr lang="sr-Latn-CS" sz="14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Ниво</a:t>
                      </a:r>
                      <a:r>
                        <a:rPr lang="sr-Latn-CS" sz="1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sr-Latn-CS" sz="14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постигнућа</a:t>
                      </a:r>
                      <a:endParaRPr lang="sr-Latn-C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sr-Cyrl-CS" sz="2000" dirty="0">
                          <a:latin typeface="Times New Roman"/>
                          <a:ea typeface="Times New Roman"/>
                        </a:rPr>
                        <a:t>ВНП</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sr-Cyrl-CS" sz="2000">
                          <a:latin typeface="Times New Roman"/>
                          <a:ea typeface="Times New Roman"/>
                        </a:rPr>
                        <a:t>ННП</a:t>
                      </a:r>
                      <a:endParaRPr lang="en-GB"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sr-Cyrl-CS" sz="2000" dirty="0">
                          <a:latin typeface="Times New Roman"/>
                          <a:ea typeface="Times New Roman"/>
                        </a:rPr>
                        <a:t>ННП</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sr-Cyrl-CS" sz="2000">
                          <a:latin typeface="Times New Roman"/>
                          <a:ea typeface="Times New Roman"/>
                        </a:rPr>
                        <a:t>СНП</a:t>
                      </a:r>
                      <a:endParaRPr lang="en-GB"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sr-Cyrl-CS" sz="2000" dirty="0">
                          <a:latin typeface="Times New Roman"/>
                          <a:ea typeface="Times New Roman"/>
                        </a:rPr>
                        <a:t>СНП</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sr-Cyrl-CS" sz="2000" dirty="0">
                          <a:latin typeface="Times New Roman"/>
                          <a:ea typeface="Times New Roman"/>
                        </a:rPr>
                        <a:t>СНП</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sr-Cyrl-CS" sz="2000" dirty="0">
                          <a:latin typeface="Times New Roman"/>
                          <a:ea typeface="Times New Roman"/>
                        </a:rPr>
                        <a:t>НЗП</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spcAft>
                          <a:spcPts val="0"/>
                        </a:spcAft>
                      </a:pPr>
                      <a:r>
                        <a:rPr lang="sr-Cyrl-CS" sz="2000" dirty="0">
                          <a:latin typeface="Times New Roman"/>
                          <a:ea typeface="Times New Roman"/>
                        </a:rPr>
                        <a:t>ННП</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sr-Cyrl-CS" sz="2000" dirty="0">
                          <a:latin typeface="Times New Roman"/>
                          <a:ea typeface="Times New Roman"/>
                        </a:rPr>
                        <a:t>НЗП</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spcAft>
                          <a:spcPts val="0"/>
                        </a:spcAft>
                      </a:pPr>
                      <a:r>
                        <a:rPr lang="sr-Cyrl-CS" sz="2000" dirty="0">
                          <a:latin typeface="Times New Roman"/>
                          <a:ea typeface="Times New Roman"/>
                        </a:rPr>
                        <a:t>НЗП</a:t>
                      </a:r>
                      <a:endParaRPr lang="en-GB"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r>
            </a:tbl>
          </a:graphicData>
        </a:graphic>
      </p:graphicFrame>
      <p:sp>
        <p:nvSpPr>
          <p:cNvPr id="7" name="Rectangle 6"/>
          <p:cNvSpPr/>
          <p:nvPr/>
        </p:nvSpPr>
        <p:spPr>
          <a:xfrm>
            <a:off x="755576" y="5445224"/>
            <a:ext cx="7992888" cy="1323439"/>
          </a:xfrm>
          <a:prstGeom prst="rect">
            <a:avLst/>
          </a:prstGeom>
          <a:ln w="57150">
            <a:solidFill>
              <a:schemeClr val="accent1">
                <a:lumMod val="60000"/>
                <a:lumOff val="40000"/>
              </a:schemeClr>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sr-Cyrl-RS" sz="2000" b="1" dirty="0" smtClean="0">
                <a:latin typeface="Times New Roman" pitchFamily="18" charset="0"/>
                <a:cs typeface="Times New Roman" pitchFamily="18" charset="0"/>
              </a:rPr>
              <a:t>Ниво и проценат ријешености задатака према нивоима сложености</a:t>
            </a:r>
          </a:p>
          <a:p>
            <a:pPr algn="ctr"/>
            <a:r>
              <a:rPr lang="sr-Cyrl-RS" sz="2000" b="1" dirty="0" smtClean="0">
                <a:latin typeface="Times New Roman" pitchFamily="18" charset="0"/>
                <a:cs typeface="Times New Roman" pitchFamily="18" charset="0"/>
              </a:rPr>
              <a:t>Први </a:t>
            </a:r>
            <a:r>
              <a:rPr lang="sr-Cyrl-RS" sz="2000" dirty="0" smtClean="0">
                <a:latin typeface="Times New Roman" pitchFamily="18" charset="0"/>
                <a:cs typeface="Times New Roman" pitchFamily="18" charset="0"/>
              </a:rPr>
              <a:t>ниво – </a:t>
            </a:r>
            <a:r>
              <a:rPr lang="sr-Cyrl-RS" sz="2000" b="1" dirty="0" smtClean="0">
                <a:latin typeface="Times New Roman" pitchFamily="18" charset="0"/>
                <a:cs typeface="Times New Roman" pitchFamily="18" charset="0"/>
              </a:rPr>
              <a:t>70,60%  </a:t>
            </a:r>
            <a:r>
              <a:rPr lang="sr-Cyrl-RS" sz="2000" dirty="0" smtClean="0">
                <a:latin typeface="Times New Roman" pitchFamily="18" charset="0"/>
                <a:cs typeface="Times New Roman" pitchFamily="18" charset="0"/>
              </a:rPr>
              <a:t>(СНП)</a:t>
            </a:r>
          </a:p>
          <a:p>
            <a:pPr algn="ctr"/>
            <a:r>
              <a:rPr lang="sr-Cyrl-RS" sz="2000" b="1" dirty="0" smtClean="0">
                <a:latin typeface="Times New Roman" pitchFamily="18" charset="0"/>
                <a:cs typeface="Times New Roman" pitchFamily="18" charset="0"/>
              </a:rPr>
              <a:t>Други </a:t>
            </a:r>
            <a:r>
              <a:rPr lang="sr-Cyrl-RS" sz="2000" dirty="0" smtClean="0">
                <a:latin typeface="Times New Roman" pitchFamily="18" charset="0"/>
                <a:cs typeface="Times New Roman" pitchFamily="18" charset="0"/>
              </a:rPr>
              <a:t>ниво – </a:t>
            </a:r>
            <a:r>
              <a:rPr lang="sr-Cyrl-RS" sz="2000" b="1" dirty="0" smtClean="0">
                <a:latin typeface="Times New Roman" pitchFamily="18" charset="0"/>
                <a:cs typeface="Times New Roman" pitchFamily="18" charset="0"/>
              </a:rPr>
              <a:t>63,46% </a:t>
            </a:r>
            <a:r>
              <a:rPr lang="sr-Cyrl-RS" sz="2000" dirty="0" smtClean="0">
                <a:latin typeface="Times New Roman" pitchFamily="18" charset="0"/>
                <a:cs typeface="Times New Roman" pitchFamily="18" charset="0"/>
              </a:rPr>
              <a:t>(СНП)</a:t>
            </a:r>
          </a:p>
          <a:p>
            <a:pPr algn="ctr"/>
            <a:r>
              <a:rPr lang="sr-Cyrl-RS" sz="2000" b="1" dirty="0" smtClean="0">
                <a:latin typeface="Times New Roman" pitchFamily="18" charset="0"/>
                <a:cs typeface="Times New Roman" pitchFamily="18" charset="0"/>
              </a:rPr>
              <a:t>Трећи</a:t>
            </a:r>
            <a:r>
              <a:rPr lang="sr-Cyrl-RS" sz="2000" dirty="0" smtClean="0">
                <a:latin typeface="Times New Roman" pitchFamily="18" charset="0"/>
                <a:cs typeface="Times New Roman" pitchFamily="18" charset="0"/>
              </a:rPr>
              <a:t> ниво – </a:t>
            </a:r>
            <a:r>
              <a:rPr lang="sr-Cyrl-RS" sz="2000" b="1" dirty="0" smtClean="0">
                <a:latin typeface="Times New Roman" pitchFamily="18" charset="0"/>
                <a:cs typeface="Times New Roman" pitchFamily="18" charset="0"/>
              </a:rPr>
              <a:t>37,68 % </a:t>
            </a:r>
            <a:r>
              <a:rPr lang="sr-Cyrl-RS" sz="2000" dirty="0" smtClean="0">
                <a:latin typeface="Times New Roman" pitchFamily="18" charset="0"/>
                <a:cs typeface="Times New Roman" pitchFamily="18" charset="0"/>
              </a:rPr>
              <a:t>(НЗП)</a:t>
            </a:r>
          </a:p>
        </p:txBody>
      </p:sp>
      <p:sp>
        <p:nvSpPr>
          <p:cNvPr id="9" name="Slide Number Placeholder 8"/>
          <p:cNvSpPr>
            <a:spLocks noGrp="1"/>
          </p:cNvSpPr>
          <p:nvPr>
            <p:ph type="sldNum" sz="quarter" idx="12"/>
          </p:nvPr>
        </p:nvSpPr>
        <p:spPr/>
        <p:txBody>
          <a:bodyPr/>
          <a:lstStyle/>
          <a:p>
            <a:fld id="{8E4B4BDA-1E1E-4429-89B8-BA423FC377D7}" type="slidenum">
              <a:rPr lang="bs-Latn-BA" smtClean="0"/>
              <a:pPr/>
              <a:t>16</a:t>
            </a:fld>
            <a:endParaRPr lang="bs-Latn-BA"/>
          </a:p>
        </p:txBody>
      </p:sp>
    </p:spTree>
    <p:extLst>
      <p:ext uri="{BB962C8B-B14F-4D97-AF65-F5344CB8AC3E}">
        <p14:creationId xmlns:p14="http://schemas.microsoft.com/office/powerpoint/2010/main" xmlns="" val="27482982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23528" y="0"/>
            <a:ext cx="8820472" cy="1124744"/>
          </a:xfrm>
        </p:spPr>
        <p:style>
          <a:lnRef idx="1">
            <a:schemeClr val="accent1"/>
          </a:lnRef>
          <a:fillRef idx="3">
            <a:schemeClr val="accent1"/>
          </a:fillRef>
          <a:effectRef idx="2">
            <a:schemeClr val="accent1"/>
          </a:effectRef>
          <a:fontRef idx="minor">
            <a:schemeClr val="lt1"/>
          </a:fontRef>
        </p:style>
        <p:txBody>
          <a:bodyPr>
            <a:noAutofit/>
          </a:bodyPr>
          <a:lstStyle/>
          <a:p>
            <a:pPr algn="ctr"/>
            <a:r>
              <a:rPr lang="ru-RU" sz="2400" dirty="0" smtClean="0">
                <a:solidFill>
                  <a:schemeClr val="tx1"/>
                </a:solidFill>
                <a:effectLst/>
                <a:latin typeface="Times New Roman" panose="02020603050405020304" pitchFamily="18" charset="0"/>
                <a:ea typeface="Times New Roman" panose="02020603050405020304" pitchFamily="18" charset="0"/>
              </a:rPr>
              <a:t/>
            </a:r>
            <a:br>
              <a:rPr lang="ru-RU" sz="2400" dirty="0" smtClean="0">
                <a:solidFill>
                  <a:schemeClr val="tx1"/>
                </a:solidFill>
                <a:effectLst/>
                <a:latin typeface="Times New Roman" panose="02020603050405020304" pitchFamily="18" charset="0"/>
                <a:ea typeface="Times New Roman" panose="02020603050405020304" pitchFamily="18" charset="0"/>
              </a:rPr>
            </a:br>
            <a:r>
              <a:rPr lang="ru-RU" sz="2400" dirty="0" smtClean="0">
                <a:solidFill>
                  <a:schemeClr val="tx1"/>
                </a:solidFill>
                <a:effectLst/>
                <a:latin typeface="Times New Roman" panose="02020603050405020304" pitchFamily="18" charset="0"/>
                <a:ea typeface="Times New Roman" panose="02020603050405020304" pitchFamily="18" charset="0"/>
              </a:rPr>
              <a:t>Задаци/исходи учења из </a:t>
            </a:r>
            <a:r>
              <a:rPr lang="ru-RU" sz="2400" b="1" dirty="0" smtClean="0">
                <a:solidFill>
                  <a:schemeClr val="tx1"/>
                </a:solidFill>
                <a:effectLst/>
                <a:latin typeface="Times New Roman" panose="02020603050405020304" pitchFamily="18" charset="0"/>
                <a:ea typeface="Times New Roman" panose="02020603050405020304" pitchFamily="18" charset="0"/>
              </a:rPr>
              <a:t>српског језика </a:t>
            </a:r>
            <a:r>
              <a:rPr lang="ru-RU" sz="2400" dirty="0" smtClean="0">
                <a:solidFill>
                  <a:schemeClr val="tx1"/>
                </a:solidFill>
                <a:effectLst/>
                <a:latin typeface="Times New Roman" panose="02020603050405020304" pitchFamily="18" charset="0"/>
                <a:ea typeface="Times New Roman" panose="02020603050405020304" pitchFamily="18" charset="0"/>
              </a:rPr>
              <a:t>ријешени/остварени </a:t>
            </a:r>
            <a:r>
              <a:rPr lang="ru-RU" sz="2400" dirty="0">
                <a:solidFill>
                  <a:schemeClr val="tx1"/>
                </a:solidFill>
                <a:effectLst/>
                <a:latin typeface="Times New Roman" panose="02020603050405020304" pitchFamily="18" charset="0"/>
                <a:ea typeface="Times New Roman" panose="02020603050405020304" pitchFamily="18" charset="0"/>
              </a:rPr>
              <a:t>с највише </a:t>
            </a:r>
            <a:r>
              <a:rPr lang="ru-RU" sz="2400" dirty="0" smtClean="0">
                <a:solidFill>
                  <a:schemeClr val="tx1"/>
                </a:solidFill>
                <a:effectLst/>
                <a:latin typeface="Times New Roman" panose="02020603050405020304" pitchFamily="18" charset="0"/>
                <a:ea typeface="Times New Roman" panose="02020603050405020304" pitchFamily="18" charset="0"/>
              </a:rPr>
              <a:t>успјешности-</a:t>
            </a:r>
            <a:r>
              <a:rPr lang="ru-RU" sz="2400" b="1" dirty="0" smtClean="0">
                <a:solidFill>
                  <a:schemeClr val="tx1"/>
                </a:solidFill>
                <a:effectLst/>
                <a:latin typeface="Times New Roman" panose="02020603050405020304" pitchFamily="18" charset="0"/>
                <a:ea typeface="Times New Roman" panose="02020603050405020304" pitchFamily="18" charset="0"/>
              </a:rPr>
              <a:t>Република Српска, Регија Добој</a:t>
            </a:r>
            <a:r>
              <a:rPr lang="sr-Latn-CS" sz="2400" b="1" dirty="0" smtClean="0">
                <a:solidFill>
                  <a:schemeClr val="tx1"/>
                </a:solidFill>
                <a:effectLst/>
                <a:latin typeface="Times New Roman" panose="02020603050405020304" pitchFamily="18" charset="0"/>
                <a:ea typeface="Times New Roman" panose="02020603050405020304" pitchFamily="18" charset="0"/>
              </a:rPr>
              <a:t> </a:t>
            </a:r>
            <a:r>
              <a:rPr lang="sr-Cyrl-RS" sz="2400" b="1" dirty="0" smtClean="0">
                <a:solidFill>
                  <a:schemeClr val="tx1"/>
                </a:solidFill>
                <a:effectLst/>
                <a:latin typeface="Times New Roman" panose="02020603050405020304" pitchFamily="18" charset="0"/>
                <a:ea typeface="Times New Roman" panose="02020603050405020304" pitchFamily="18" charset="0"/>
              </a:rPr>
              <a:t>и Регија Бијељина</a:t>
            </a:r>
            <a:r>
              <a:rPr lang="sr-Latn-CS" sz="2400" dirty="0" smtClean="0">
                <a:solidFill>
                  <a:schemeClr val="tx1"/>
                </a:solidFill>
              </a:rPr>
              <a:t/>
            </a:r>
            <a:br>
              <a:rPr lang="sr-Latn-CS" sz="2400" dirty="0" smtClean="0">
                <a:solidFill>
                  <a:schemeClr val="tx1"/>
                </a:solidFill>
              </a:rPr>
            </a:br>
            <a:endParaRPr lang="sr-Latn-CS" sz="2400" dirty="0">
              <a:solidFill>
                <a:schemeClr val="tx1"/>
              </a:solidFill>
            </a:endParaRPr>
          </a:p>
        </p:txBody>
      </p:sp>
      <p:graphicFrame>
        <p:nvGraphicFramePr>
          <p:cNvPr id="4" name="Čuvar mesta za sadržaj 3"/>
          <p:cNvGraphicFramePr>
            <a:graphicFrameLocks noGrp="1"/>
          </p:cNvGraphicFramePr>
          <p:nvPr>
            <p:ph idx="1"/>
            <p:extLst>
              <p:ext uri="{D42A27DB-BD31-4B8C-83A1-F6EECF244321}">
                <p14:modId xmlns:p14="http://schemas.microsoft.com/office/powerpoint/2010/main" xmlns="" val="3491358132"/>
              </p:ext>
            </p:extLst>
          </p:nvPr>
        </p:nvGraphicFramePr>
        <p:xfrm>
          <a:off x="467544" y="1268759"/>
          <a:ext cx="8424934" cy="5400602"/>
        </p:xfrm>
        <a:graphic>
          <a:graphicData uri="http://schemas.openxmlformats.org/drawingml/2006/table">
            <a:tbl>
              <a:tblPr firstRow="1" firstCol="1" lastRow="1" lastCol="1" bandRow="1" bandCol="1"/>
              <a:tblGrid>
                <a:gridCol w="432048"/>
                <a:gridCol w="864096"/>
                <a:gridCol w="1512168"/>
                <a:gridCol w="4235882"/>
                <a:gridCol w="1380740"/>
              </a:tblGrid>
              <a:tr h="901743">
                <a:tc>
                  <a:txBody>
                    <a:bodyPr/>
                    <a:lstStyle/>
                    <a:p>
                      <a:pPr algn="ctr">
                        <a:spcAft>
                          <a:spcPts val="0"/>
                        </a:spcAft>
                      </a:pPr>
                      <a:r>
                        <a:rPr lang="ru-RU" sz="1800" b="1" dirty="0" smtClean="0">
                          <a:solidFill>
                            <a:schemeClr val="tx1"/>
                          </a:solidFill>
                          <a:effectLst/>
                          <a:latin typeface="Times New Roman" panose="02020603050405020304" pitchFamily="18" charset="0"/>
                          <a:ea typeface="Times New Roman" panose="02020603050405020304" pitchFamily="18" charset="0"/>
                        </a:rPr>
                        <a:t>Ранг </a:t>
                      </a:r>
                      <a:endParaRPr lang="sr-Latn-CS" sz="18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endParaRPr lang="ru-RU" sz="1800" b="1" dirty="0" smtClean="0">
                        <a:solidFill>
                          <a:schemeClr val="tx1"/>
                        </a:solidFill>
                        <a:effectLst/>
                        <a:latin typeface="Times New Roman" panose="02020603050405020304" pitchFamily="18" charset="0"/>
                        <a:ea typeface="Times New Roman" panose="02020603050405020304" pitchFamily="18" charset="0"/>
                      </a:endParaRPr>
                    </a:p>
                    <a:p>
                      <a:pPr algn="ctr">
                        <a:spcAft>
                          <a:spcPts val="0"/>
                        </a:spcAft>
                      </a:pPr>
                      <a:r>
                        <a:rPr lang="ru-RU" sz="1800" b="1" dirty="0" smtClean="0">
                          <a:solidFill>
                            <a:schemeClr val="tx1"/>
                          </a:solidFill>
                          <a:effectLst/>
                          <a:latin typeface="Times New Roman" panose="02020603050405020304" pitchFamily="18" charset="0"/>
                          <a:ea typeface="Times New Roman" panose="02020603050405020304" pitchFamily="18" charset="0"/>
                        </a:rPr>
                        <a:t>%</a:t>
                      </a:r>
                      <a:endParaRPr lang="sr-Latn-CS" sz="18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ru-RU" sz="1800" b="1" dirty="0" smtClean="0">
                          <a:solidFill>
                            <a:schemeClr val="tx1"/>
                          </a:solidFill>
                          <a:effectLst/>
                          <a:latin typeface="Times New Roman" panose="02020603050405020304" pitchFamily="18" charset="0"/>
                          <a:ea typeface="Times New Roman" panose="02020603050405020304" pitchFamily="18" charset="0"/>
                        </a:rPr>
                        <a:t>Редни  број</a:t>
                      </a:r>
                      <a:r>
                        <a:rPr lang="sr-Cyrl-RS" sz="1800" b="1" baseline="0" dirty="0" smtClean="0">
                          <a:solidFill>
                            <a:schemeClr val="tx1"/>
                          </a:solidFill>
                          <a:effectLst/>
                          <a:latin typeface="Times New Roman" panose="02020603050405020304" pitchFamily="18" charset="0"/>
                          <a:ea typeface="Times New Roman" panose="02020603050405020304" pitchFamily="18" charset="0"/>
                        </a:rPr>
                        <a:t> </a:t>
                      </a:r>
                    </a:p>
                    <a:p>
                      <a:pPr algn="ctr">
                        <a:spcAft>
                          <a:spcPts val="0"/>
                        </a:spcAft>
                      </a:pPr>
                      <a:r>
                        <a:rPr lang="ru-RU" sz="1800" b="1" dirty="0" smtClean="0">
                          <a:solidFill>
                            <a:schemeClr val="tx1"/>
                          </a:solidFill>
                          <a:effectLst/>
                          <a:latin typeface="Times New Roman" panose="02020603050405020304" pitchFamily="18" charset="0"/>
                          <a:ea typeface="Times New Roman" panose="02020603050405020304" pitchFamily="18" charset="0"/>
                        </a:rPr>
                        <a:t>задатка </a:t>
                      </a:r>
                      <a:endParaRPr lang="sr-Latn-CS" sz="18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endParaRPr lang="ru-RU" sz="1800" b="1" dirty="0" smtClean="0">
                        <a:solidFill>
                          <a:schemeClr val="tx1"/>
                        </a:solidFill>
                        <a:effectLst/>
                        <a:latin typeface="Times New Roman" panose="02020603050405020304" pitchFamily="18" charset="0"/>
                        <a:ea typeface="Times New Roman" panose="02020603050405020304" pitchFamily="18" charset="0"/>
                      </a:endParaRPr>
                    </a:p>
                    <a:p>
                      <a:pPr algn="ctr">
                        <a:spcAft>
                          <a:spcPts val="0"/>
                        </a:spcAft>
                      </a:pPr>
                      <a:r>
                        <a:rPr lang="ru-RU" sz="1800" b="1" dirty="0" smtClean="0">
                          <a:solidFill>
                            <a:schemeClr val="tx1"/>
                          </a:solidFill>
                          <a:effectLst/>
                          <a:latin typeface="Times New Roman" panose="02020603050405020304" pitchFamily="18" charset="0"/>
                          <a:ea typeface="Times New Roman" panose="02020603050405020304" pitchFamily="18" charset="0"/>
                        </a:rPr>
                        <a:t>Исход учења</a:t>
                      </a:r>
                      <a:endParaRPr lang="sr-Latn-CS" sz="18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ru-RU" sz="1800" b="1" dirty="0" smtClean="0">
                          <a:solidFill>
                            <a:schemeClr val="tx1"/>
                          </a:solidFill>
                          <a:effectLst/>
                          <a:latin typeface="Times New Roman" panose="02020603050405020304" pitchFamily="18" charset="0"/>
                          <a:ea typeface="Times New Roman" panose="02020603050405020304" pitchFamily="18" charset="0"/>
                        </a:rPr>
                        <a:t>Ниво </a:t>
                      </a:r>
                      <a:endParaRPr lang="sr-Latn-CS" sz="1800" b="1" dirty="0">
                        <a:solidFill>
                          <a:schemeClr val="tx1"/>
                        </a:solidFill>
                        <a:effectLst/>
                        <a:latin typeface="Times New Roman" panose="02020603050405020304" pitchFamily="18" charset="0"/>
                        <a:ea typeface="Times New Roman" panose="02020603050405020304" pitchFamily="18" charset="0"/>
                      </a:endParaRPr>
                    </a:p>
                    <a:p>
                      <a:pPr algn="ctr">
                        <a:spcAft>
                          <a:spcPts val="0"/>
                        </a:spcAft>
                      </a:pPr>
                      <a:r>
                        <a:rPr lang="ru-RU" sz="1800" b="1" dirty="0">
                          <a:solidFill>
                            <a:schemeClr val="tx1"/>
                          </a:solidFill>
                          <a:effectLst/>
                          <a:latin typeface="Times New Roman" panose="02020603050405020304" pitchFamily="18" charset="0"/>
                          <a:ea typeface="Times New Roman" panose="02020603050405020304" pitchFamily="18" charset="0"/>
                        </a:rPr>
                        <a:t>постигнућа</a:t>
                      </a:r>
                      <a:endParaRPr lang="sr-Latn-CS" sz="18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1682569">
                <a:tc>
                  <a:txBody>
                    <a:bodyPr/>
                    <a:lstStyle/>
                    <a:p>
                      <a:pPr algn="ctr">
                        <a:spcAft>
                          <a:spcPts val="0"/>
                        </a:spcAft>
                      </a:pPr>
                      <a:r>
                        <a:rPr lang="ru-RU" sz="2000" dirty="0" smtClean="0">
                          <a:solidFill>
                            <a:schemeClr val="tx1"/>
                          </a:solidFill>
                          <a:effectLst/>
                          <a:latin typeface="Times New Roman" panose="02020603050405020304" pitchFamily="18" charset="0"/>
                          <a:ea typeface="Times New Roman" panose="02020603050405020304" pitchFamily="18" charset="0"/>
                        </a:rPr>
                        <a:t>1</a:t>
                      </a:r>
                      <a:r>
                        <a:rPr lang="ru-RU" sz="2000" dirty="0">
                          <a:solidFill>
                            <a:schemeClr val="tx1"/>
                          </a:solidFill>
                          <a:effectLst/>
                          <a:latin typeface="Times New Roman" panose="02020603050405020304" pitchFamily="18" charset="0"/>
                          <a:ea typeface="Times New Roman" panose="02020603050405020304" pitchFamily="18" charset="0"/>
                        </a:rPr>
                        <a:t>.</a:t>
                      </a:r>
                      <a:endParaRPr lang="sr-Latn-CS"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bs-Cyrl-BA" sz="2000" dirty="0" smtClean="0">
                          <a:solidFill>
                            <a:schemeClr val="tx1"/>
                          </a:solidFill>
                          <a:effectLst/>
                          <a:latin typeface="Times New Roman" panose="02020603050405020304" pitchFamily="18" charset="0"/>
                          <a:ea typeface="Times New Roman" panose="02020603050405020304" pitchFamily="18" charset="0"/>
                        </a:rPr>
                        <a:t>91,77</a:t>
                      </a:r>
                    </a:p>
                    <a:p>
                      <a:pPr algn="ctr">
                        <a:spcAft>
                          <a:spcPts val="0"/>
                        </a:spcAft>
                      </a:pPr>
                      <a:r>
                        <a:rPr lang="bs-Cyrl-BA" sz="2000" dirty="0" smtClean="0">
                          <a:solidFill>
                            <a:schemeClr val="tx1"/>
                          </a:solidFill>
                          <a:effectLst/>
                          <a:latin typeface="Times New Roman" panose="02020603050405020304" pitchFamily="18" charset="0"/>
                          <a:ea typeface="Times New Roman" panose="02020603050405020304" pitchFamily="18" charset="0"/>
                        </a:rPr>
                        <a:t>92,50</a:t>
                      </a:r>
                    </a:p>
                    <a:p>
                      <a:pPr algn="ctr">
                        <a:spcAft>
                          <a:spcPts val="0"/>
                        </a:spcAft>
                      </a:pPr>
                      <a:r>
                        <a:rPr lang="bs-Cyrl-BA" sz="2000" dirty="0" smtClean="0">
                          <a:solidFill>
                            <a:schemeClr val="tx1"/>
                          </a:solidFill>
                          <a:effectLst/>
                          <a:latin typeface="Times New Roman" panose="02020603050405020304" pitchFamily="18" charset="0"/>
                          <a:ea typeface="Times New Roman" panose="02020603050405020304" pitchFamily="18" charset="0"/>
                        </a:rPr>
                        <a:t>92,44</a:t>
                      </a:r>
                      <a:endParaRPr lang="sr-Latn-CS"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sr-Cyrl-RS" sz="2000" dirty="0" smtClean="0">
                          <a:solidFill>
                            <a:schemeClr val="tx1"/>
                          </a:solidFill>
                          <a:effectLst/>
                          <a:latin typeface="Times New Roman" panose="02020603050405020304" pitchFamily="18" charset="0"/>
                          <a:ea typeface="Times New Roman" panose="02020603050405020304" pitchFamily="18" charset="0"/>
                        </a:rPr>
                        <a:t>8. </a:t>
                      </a:r>
                      <a:r>
                        <a:rPr lang="sr-Cyrl-RS" sz="1800" dirty="0" smtClean="0">
                          <a:solidFill>
                            <a:schemeClr val="tx1"/>
                          </a:solidFill>
                          <a:effectLst/>
                          <a:latin typeface="Times New Roman" panose="02020603050405020304" pitchFamily="18" charset="0"/>
                          <a:ea typeface="Times New Roman" panose="02020603050405020304" pitchFamily="18" charset="0"/>
                        </a:rPr>
                        <a:t>(</a:t>
                      </a:r>
                      <a:r>
                        <a:rPr lang="sr-Latn-RS" sz="1800" dirty="0" smtClean="0">
                          <a:solidFill>
                            <a:schemeClr val="tx1"/>
                          </a:solidFill>
                          <a:effectLst/>
                          <a:latin typeface="Times New Roman" panose="02020603050405020304" pitchFamily="18" charset="0"/>
                          <a:ea typeface="Times New Roman" panose="02020603050405020304" pitchFamily="18" charset="0"/>
                        </a:rPr>
                        <a:t>II </a:t>
                      </a:r>
                      <a:r>
                        <a:rPr lang="sr-Cyrl-RS" sz="1800" dirty="0" smtClean="0">
                          <a:solidFill>
                            <a:schemeClr val="tx1"/>
                          </a:solidFill>
                          <a:effectLst/>
                          <a:latin typeface="Times New Roman" panose="02020603050405020304" pitchFamily="18" charset="0"/>
                          <a:ea typeface="Times New Roman" panose="02020603050405020304" pitchFamily="18" charset="0"/>
                        </a:rPr>
                        <a:t>ниво)</a:t>
                      </a:r>
                    </a:p>
                    <a:p>
                      <a:pPr algn="ctr">
                        <a:spcAft>
                          <a:spcPts val="0"/>
                        </a:spcAft>
                      </a:pPr>
                      <a:r>
                        <a:rPr lang="sr-Cyrl-RS" sz="2000" dirty="0" smtClean="0">
                          <a:solidFill>
                            <a:schemeClr val="tx1"/>
                          </a:solidFill>
                          <a:effectLst/>
                          <a:latin typeface="Times New Roman" panose="02020603050405020304" pitchFamily="18" charset="0"/>
                          <a:ea typeface="Times New Roman" panose="02020603050405020304" pitchFamily="18" charset="0"/>
                        </a:rPr>
                        <a:t>8.</a:t>
                      </a:r>
                    </a:p>
                    <a:p>
                      <a:pPr algn="ctr">
                        <a:spcAft>
                          <a:spcPts val="0"/>
                        </a:spcAft>
                      </a:pPr>
                      <a:r>
                        <a:rPr lang="sr-Cyrl-RS" sz="2000" dirty="0" smtClean="0">
                          <a:solidFill>
                            <a:schemeClr val="tx1"/>
                          </a:solidFill>
                          <a:effectLst/>
                          <a:latin typeface="Times New Roman" panose="02020603050405020304" pitchFamily="18" charset="0"/>
                          <a:ea typeface="Times New Roman" panose="02020603050405020304" pitchFamily="18" charset="0"/>
                        </a:rPr>
                        <a:t>8.</a:t>
                      </a:r>
                      <a:endParaRPr lang="sr-Latn-CS"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kumimoji="0" lang="sr-Cyrl-CS" sz="2000" b="1" kern="1200" dirty="0" smtClean="0">
                          <a:solidFill>
                            <a:schemeClr val="tx1"/>
                          </a:solidFill>
                          <a:latin typeface="Times New Roman" pitchFamily="18" charset="0"/>
                          <a:ea typeface="+mn-ea"/>
                          <a:cs typeface="Times New Roman" pitchFamily="18" charset="0"/>
                        </a:rPr>
                        <a:t>РС/ РДО/ РБН  </a:t>
                      </a:r>
                      <a:r>
                        <a:rPr kumimoji="0" lang="sr-Cyrl-CS" sz="2000" kern="1200" dirty="0" smtClean="0">
                          <a:solidFill>
                            <a:schemeClr val="tx1"/>
                          </a:solidFill>
                          <a:latin typeface="Times New Roman" pitchFamily="18" charset="0"/>
                          <a:ea typeface="+mn-ea"/>
                          <a:cs typeface="Times New Roman" pitchFamily="18" charset="0"/>
                        </a:rPr>
                        <a:t>-Разликује врсту писаног казивања на основу прочитаног текста (описивање, приповиједање, дијалог, монолог).</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endParaRPr lang="sr-Cyrl-CS" sz="2000" dirty="0" smtClean="0">
                        <a:solidFill>
                          <a:schemeClr val="tx1"/>
                        </a:solidFill>
                        <a:effectLst/>
                        <a:latin typeface="Times New Roman" panose="02020603050405020304" pitchFamily="18" charset="0"/>
                        <a:ea typeface="Times New Roman" panose="02020603050405020304" pitchFamily="18" charset="0"/>
                      </a:endParaRPr>
                    </a:p>
                    <a:p>
                      <a:pPr algn="ctr">
                        <a:spcAft>
                          <a:spcPts val="0"/>
                        </a:spcAft>
                      </a:pPr>
                      <a:r>
                        <a:rPr lang="sr-Cyrl-CS" sz="2000" dirty="0" smtClean="0">
                          <a:solidFill>
                            <a:schemeClr val="tx1"/>
                          </a:solidFill>
                          <a:effectLst/>
                          <a:latin typeface="Times New Roman" panose="02020603050405020304" pitchFamily="18" charset="0"/>
                          <a:ea typeface="Times New Roman" panose="02020603050405020304" pitchFamily="18" charset="0"/>
                        </a:rPr>
                        <a:t>ВНП/ВНП/ВНП</a:t>
                      </a:r>
                      <a:endParaRPr lang="sr-Latn-CS"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1236207">
                <a:tc>
                  <a:txBody>
                    <a:bodyPr/>
                    <a:lstStyle/>
                    <a:p>
                      <a:pPr algn="ctr">
                        <a:spcAft>
                          <a:spcPts val="0"/>
                        </a:spcAft>
                      </a:pPr>
                      <a:r>
                        <a:rPr lang="en-US" sz="2000" dirty="0" smtClean="0">
                          <a:solidFill>
                            <a:schemeClr val="tx1"/>
                          </a:solidFill>
                          <a:effectLst/>
                          <a:latin typeface="Times New Roman" panose="02020603050405020304" pitchFamily="18" charset="0"/>
                          <a:ea typeface="Times New Roman" panose="02020603050405020304" pitchFamily="18" charset="0"/>
                        </a:rPr>
                        <a:t>2</a:t>
                      </a:r>
                      <a:r>
                        <a:rPr lang="sr-Cyrl-CS" sz="2000" dirty="0">
                          <a:solidFill>
                            <a:schemeClr val="tx1"/>
                          </a:solidFill>
                          <a:effectLst/>
                          <a:latin typeface="Times New Roman" panose="02020603050405020304" pitchFamily="18" charset="0"/>
                          <a:ea typeface="Times New Roman" panose="02020603050405020304" pitchFamily="18" charset="0"/>
                        </a:rPr>
                        <a:t>.</a:t>
                      </a:r>
                      <a:endParaRPr lang="sr-Latn-CS"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bs-Cyrl-BA" sz="2000" dirty="0" smtClean="0">
                          <a:solidFill>
                            <a:schemeClr val="tx1"/>
                          </a:solidFill>
                          <a:effectLst/>
                          <a:latin typeface="Times New Roman" panose="02020603050405020304" pitchFamily="18" charset="0"/>
                          <a:ea typeface="Times New Roman" panose="02020603050405020304" pitchFamily="18" charset="0"/>
                        </a:rPr>
                        <a:t>90,45</a:t>
                      </a:r>
                    </a:p>
                    <a:p>
                      <a:pPr algn="ctr">
                        <a:spcAft>
                          <a:spcPts val="0"/>
                        </a:spcAft>
                      </a:pPr>
                      <a:r>
                        <a:rPr lang="bs-Cyrl-BA" sz="2000" dirty="0" smtClean="0">
                          <a:solidFill>
                            <a:schemeClr val="tx1"/>
                          </a:solidFill>
                          <a:effectLst/>
                          <a:latin typeface="Times New Roman" panose="02020603050405020304" pitchFamily="18" charset="0"/>
                          <a:ea typeface="Times New Roman" panose="02020603050405020304" pitchFamily="18" charset="0"/>
                        </a:rPr>
                        <a:t>90,13</a:t>
                      </a:r>
                    </a:p>
                    <a:p>
                      <a:pPr algn="ctr">
                        <a:spcAft>
                          <a:spcPts val="0"/>
                        </a:spcAft>
                      </a:pPr>
                      <a:r>
                        <a:rPr lang="bs-Cyrl-BA" sz="2000" dirty="0" smtClean="0">
                          <a:solidFill>
                            <a:schemeClr val="tx1"/>
                          </a:solidFill>
                          <a:effectLst/>
                          <a:latin typeface="Times New Roman" panose="02020603050405020304" pitchFamily="18" charset="0"/>
                          <a:ea typeface="Times New Roman" panose="02020603050405020304" pitchFamily="18" charset="0"/>
                        </a:rPr>
                        <a:t>88,95</a:t>
                      </a:r>
                      <a:endParaRPr lang="sr-Latn-CS"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sr-Cyrl-CS" sz="2000" dirty="0" smtClean="0">
                          <a:solidFill>
                            <a:schemeClr val="tx1"/>
                          </a:solidFill>
                          <a:effectLst/>
                          <a:latin typeface="Times New Roman" panose="02020603050405020304" pitchFamily="18" charset="0"/>
                          <a:ea typeface="Times New Roman" panose="02020603050405020304" pitchFamily="18" charset="0"/>
                        </a:rPr>
                        <a:t>5.</a:t>
                      </a:r>
                      <a:r>
                        <a:rPr lang="bs-Cyrl-BA" sz="2000" dirty="0" smtClean="0">
                          <a:solidFill>
                            <a:schemeClr val="tx1"/>
                          </a:solidFill>
                          <a:latin typeface="Times New Roman" panose="02020603050405020304" pitchFamily="18" charset="0"/>
                          <a:cs typeface="Times New Roman" panose="02020603050405020304" pitchFamily="18" charset="0"/>
                        </a:rPr>
                        <a:t> </a:t>
                      </a:r>
                      <a:r>
                        <a:rPr lang="sr-Cyrl-RS" sz="1800" dirty="0" smtClean="0">
                          <a:solidFill>
                            <a:schemeClr val="tx1"/>
                          </a:solidFill>
                          <a:effectLst/>
                          <a:latin typeface="Times New Roman" panose="02020603050405020304" pitchFamily="18" charset="0"/>
                          <a:ea typeface="Times New Roman" panose="02020603050405020304" pitchFamily="18" charset="0"/>
                        </a:rPr>
                        <a:t>(</a:t>
                      </a:r>
                      <a:r>
                        <a:rPr lang="sr-Latn-RS" sz="1800" dirty="0" smtClean="0">
                          <a:solidFill>
                            <a:schemeClr val="tx1"/>
                          </a:solidFill>
                          <a:effectLst/>
                          <a:latin typeface="Times New Roman" panose="02020603050405020304" pitchFamily="18" charset="0"/>
                          <a:ea typeface="Times New Roman" panose="02020603050405020304" pitchFamily="18" charset="0"/>
                        </a:rPr>
                        <a:t>I </a:t>
                      </a:r>
                      <a:r>
                        <a:rPr lang="sr-Cyrl-RS" sz="1800" dirty="0" smtClean="0">
                          <a:solidFill>
                            <a:schemeClr val="tx1"/>
                          </a:solidFill>
                          <a:effectLst/>
                          <a:latin typeface="Times New Roman" panose="02020603050405020304" pitchFamily="18" charset="0"/>
                          <a:ea typeface="Times New Roman" panose="02020603050405020304" pitchFamily="18" charset="0"/>
                        </a:rPr>
                        <a:t>ниво)</a:t>
                      </a:r>
                      <a:endParaRPr lang="bs-Cyrl-BA" sz="1800" dirty="0" smtClean="0">
                        <a:solidFill>
                          <a:schemeClr val="tx1"/>
                        </a:solidFill>
                        <a:latin typeface="Times New Roman" panose="02020603050405020304" pitchFamily="18" charset="0"/>
                        <a:cs typeface="Times New Roman" panose="02020603050405020304" pitchFamily="18" charset="0"/>
                      </a:endParaRPr>
                    </a:p>
                    <a:p>
                      <a:pPr algn="ctr">
                        <a:spcAft>
                          <a:spcPts val="0"/>
                        </a:spcAft>
                      </a:pPr>
                      <a:r>
                        <a:rPr lang="bs-Cyrl-BA" sz="20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a:t>
                      </a:r>
                    </a:p>
                    <a:p>
                      <a:pPr algn="ctr">
                        <a:spcAft>
                          <a:spcPts val="0"/>
                        </a:spcAft>
                      </a:pPr>
                      <a:r>
                        <a:rPr lang="bs-Cyrl-BA" sz="20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sr-Latn-CS"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r>
                        <a:rPr kumimoji="0" lang="sr-Cyrl-CS" sz="2000" b="1" kern="1200" dirty="0" smtClean="0">
                          <a:solidFill>
                            <a:schemeClr val="tx1"/>
                          </a:solidFill>
                          <a:latin typeface="Times New Roman" pitchFamily="18" charset="0"/>
                          <a:ea typeface="+mn-ea"/>
                          <a:cs typeface="Times New Roman" pitchFamily="18" charset="0"/>
                        </a:rPr>
                        <a:t>РС/ РДО/ РБН</a:t>
                      </a:r>
                      <a:r>
                        <a:rPr kumimoji="0" lang="sr-Cyrl-CS" sz="2000" b="1" kern="1200" baseline="0" dirty="0" smtClean="0">
                          <a:solidFill>
                            <a:schemeClr val="tx1"/>
                          </a:solidFill>
                          <a:latin typeface="Times New Roman" pitchFamily="18" charset="0"/>
                          <a:ea typeface="+mn-ea"/>
                          <a:cs typeface="Times New Roman" pitchFamily="18" charset="0"/>
                        </a:rPr>
                        <a:t> </a:t>
                      </a:r>
                      <a:r>
                        <a:rPr kumimoji="0" lang="sr-Cyrl-CS" sz="2000" kern="1200" dirty="0" smtClean="0">
                          <a:solidFill>
                            <a:schemeClr val="tx1"/>
                          </a:solidFill>
                          <a:latin typeface="Times New Roman" pitchFamily="18" charset="0"/>
                          <a:ea typeface="+mn-ea"/>
                          <a:cs typeface="Times New Roman" pitchFamily="18" charset="0"/>
                        </a:rPr>
                        <a:t>-Препознаје личне  замјенице у датој реченици.</a:t>
                      </a:r>
                      <a:endParaRPr kumimoji="0" lang="en-GB" sz="2000" kern="1200" dirty="0">
                        <a:solidFill>
                          <a:schemeClr val="tx1"/>
                        </a:solidFill>
                        <a:latin typeface="Times New Roman" pitchFamily="18" charset="0"/>
                        <a:ea typeface="+mn-ea"/>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sr-Cyrl-CS" sz="2000" dirty="0" smtClean="0">
                          <a:solidFill>
                            <a:schemeClr val="tx1"/>
                          </a:solidFill>
                          <a:effectLst/>
                          <a:latin typeface="Times New Roman" panose="02020603050405020304" pitchFamily="18" charset="0"/>
                          <a:ea typeface="Times New Roman" panose="02020603050405020304" pitchFamily="18" charset="0"/>
                        </a:rPr>
                        <a:t>ВНП/ВНП/ВНП</a:t>
                      </a:r>
                      <a:endParaRPr lang="sr-Latn-CS"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1580083">
                <a:tc>
                  <a:txBody>
                    <a:bodyPr/>
                    <a:lstStyle/>
                    <a:p>
                      <a:pPr algn="ctr">
                        <a:spcAft>
                          <a:spcPts val="0"/>
                        </a:spcAft>
                      </a:pPr>
                      <a:r>
                        <a:rPr lang="en-US" sz="2000" dirty="0" smtClean="0">
                          <a:solidFill>
                            <a:schemeClr val="tx1"/>
                          </a:solidFill>
                          <a:effectLst/>
                          <a:latin typeface="Times New Roman" panose="02020603050405020304" pitchFamily="18" charset="0"/>
                          <a:ea typeface="Times New Roman" panose="02020603050405020304" pitchFamily="18" charset="0"/>
                        </a:rPr>
                        <a:t>3</a:t>
                      </a:r>
                      <a:r>
                        <a:rPr lang="sr-Cyrl-CS" sz="2000" dirty="0">
                          <a:solidFill>
                            <a:schemeClr val="tx1"/>
                          </a:solidFill>
                          <a:effectLst/>
                          <a:latin typeface="Times New Roman" panose="02020603050405020304" pitchFamily="18" charset="0"/>
                          <a:ea typeface="Times New Roman" panose="02020603050405020304" pitchFamily="18" charset="0"/>
                        </a:rPr>
                        <a:t>.</a:t>
                      </a:r>
                      <a:endParaRPr lang="sr-Latn-CS"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bs-Cyrl-BA" sz="2000" dirty="0" smtClean="0">
                          <a:solidFill>
                            <a:schemeClr val="tx1"/>
                          </a:solidFill>
                          <a:effectLst/>
                          <a:latin typeface="Times New Roman" panose="02020603050405020304" pitchFamily="18" charset="0"/>
                          <a:ea typeface="Times New Roman" panose="02020603050405020304" pitchFamily="18" charset="0"/>
                        </a:rPr>
                        <a:t>82,87</a:t>
                      </a:r>
                    </a:p>
                    <a:p>
                      <a:pPr algn="ctr">
                        <a:spcAft>
                          <a:spcPts val="0"/>
                        </a:spcAft>
                      </a:pPr>
                      <a:r>
                        <a:rPr lang="bs-Cyrl-BA" sz="2000" dirty="0" smtClean="0">
                          <a:solidFill>
                            <a:schemeClr val="tx1"/>
                          </a:solidFill>
                          <a:effectLst/>
                          <a:latin typeface="Times New Roman" panose="02020603050405020304" pitchFamily="18" charset="0"/>
                          <a:ea typeface="Times New Roman" panose="02020603050405020304" pitchFamily="18" charset="0"/>
                        </a:rPr>
                        <a:t>82,01</a:t>
                      </a:r>
                    </a:p>
                    <a:p>
                      <a:pPr algn="ctr">
                        <a:spcAft>
                          <a:spcPts val="0"/>
                        </a:spcAft>
                      </a:pPr>
                      <a:r>
                        <a:rPr lang="bs-Cyrl-BA" sz="2000" dirty="0" smtClean="0">
                          <a:solidFill>
                            <a:schemeClr val="tx1"/>
                          </a:solidFill>
                          <a:effectLst/>
                          <a:latin typeface="Times New Roman" panose="02020603050405020304" pitchFamily="18" charset="0"/>
                          <a:ea typeface="Times New Roman" panose="02020603050405020304" pitchFamily="18" charset="0"/>
                        </a:rPr>
                        <a:t>82,01</a:t>
                      </a:r>
                      <a:endParaRPr lang="sr-Latn-CS"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sr-Cyrl-CS" sz="2000" dirty="0" smtClean="0">
                          <a:solidFill>
                            <a:schemeClr val="tx1"/>
                          </a:solidFill>
                          <a:effectLst/>
                          <a:latin typeface="Times New Roman" pitchFamily="18" charset="0"/>
                          <a:ea typeface="Times New Roman" panose="02020603050405020304" pitchFamily="18" charset="0"/>
                          <a:cs typeface="Times New Roman" pitchFamily="18" charset="0"/>
                        </a:rPr>
                        <a:t>2.</a:t>
                      </a:r>
                      <a:r>
                        <a:rPr lang="sr-Cyrl-RS" sz="2000" dirty="0" smtClean="0">
                          <a:solidFill>
                            <a:schemeClr val="tx1"/>
                          </a:solidFill>
                          <a:effectLst/>
                          <a:latin typeface="Times New Roman" panose="02020603050405020304" pitchFamily="18" charset="0"/>
                          <a:ea typeface="Times New Roman" panose="02020603050405020304" pitchFamily="18" charset="0"/>
                        </a:rPr>
                        <a:t> </a:t>
                      </a:r>
                      <a:r>
                        <a:rPr lang="sr-Cyrl-RS" sz="1800" dirty="0" smtClean="0">
                          <a:solidFill>
                            <a:schemeClr val="tx1"/>
                          </a:solidFill>
                          <a:effectLst/>
                          <a:latin typeface="Times New Roman" panose="02020603050405020304" pitchFamily="18" charset="0"/>
                          <a:ea typeface="Times New Roman" panose="02020603050405020304" pitchFamily="18" charset="0"/>
                        </a:rPr>
                        <a:t>(</a:t>
                      </a:r>
                      <a:r>
                        <a:rPr lang="sr-Latn-RS" sz="1800" dirty="0" smtClean="0">
                          <a:solidFill>
                            <a:schemeClr val="tx1"/>
                          </a:solidFill>
                          <a:effectLst/>
                          <a:latin typeface="Times New Roman" panose="02020603050405020304" pitchFamily="18" charset="0"/>
                          <a:ea typeface="Times New Roman" panose="02020603050405020304" pitchFamily="18" charset="0"/>
                        </a:rPr>
                        <a:t>I </a:t>
                      </a:r>
                      <a:r>
                        <a:rPr lang="sr-Cyrl-RS" sz="1800" dirty="0" smtClean="0">
                          <a:solidFill>
                            <a:schemeClr val="tx1"/>
                          </a:solidFill>
                          <a:effectLst/>
                          <a:latin typeface="Times New Roman" panose="02020603050405020304" pitchFamily="18" charset="0"/>
                          <a:ea typeface="Times New Roman" panose="02020603050405020304" pitchFamily="18" charset="0"/>
                        </a:rPr>
                        <a:t>ниво)</a:t>
                      </a:r>
                      <a:r>
                        <a:rPr lang="bs-Cyrl-BA" sz="1800" dirty="0" smtClean="0">
                          <a:solidFill>
                            <a:schemeClr val="tx1"/>
                          </a:solidFill>
                          <a:latin typeface="Times New Roman" pitchFamily="18" charset="0"/>
                          <a:cs typeface="Times New Roman" pitchFamily="18" charset="0"/>
                        </a:rPr>
                        <a:t> </a:t>
                      </a:r>
                    </a:p>
                    <a:p>
                      <a:pPr algn="ctr">
                        <a:spcAft>
                          <a:spcPts val="0"/>
                        </a:spcAft>
                      </a:pPr>
                      <a:r>
                        <a:rPr lang="bs-Cyrl-BA" sz="2000" dirty="0" smtClean="0">
                          <a:solidFill>
                            <a:schemeClr val="tx1"/>
                          </a:solidFill>
                          <a:effectLst/>
                          <a:latin typeface="Times New Roman" pitchFamily="18" charset="0"/>
                          <a:ea typeface="Times New Roman" panose="02020603050405020304" pitchFamily="18" charset="0"/>
                          <a:cs typeface="Times New Roman" pitchFamily="18" charset="0"/>
                        </a:rPr>
                        <a:t>2.</a:t>
                      </a:r>
                    </a:p>
                    <a:p>
                      <a:pPr algn="ctr">
                        <a:spcAft>
                          <a:spcPts val="0"/>
                        </a:spcAft>
                      </a:pPr>
                      <a:r>
                        <a:rPr lang="bs-Cyrl-BA" sz="2000" dirty="0" smtClean="0">
                          <a:solidFill>
                            <a:schemeClr val="tx1"/>
                          </a:solidFill>
                          <a:effectLst/>
                          <a:latin typeface="Times New Roman" pitchFamily="18" charset="0"/>
                          <a:ea typeface="Times New Roman" panose="02020603050405020304" pitchFamily="18" charset="0"/>
                          <a:cs typeface="Times New Roman" pitchFamily="18" charset="0"/>
                        </a:rPr>
                        <a:t>2.</a:t>
                      </a:r>
                      <a:endParaRPr lang="sr-Latn-CS" sz="2000" dirty="0">
                        <a:solidFill>
                          <a:schemeClr val="tx1"/>
                        </a:solidFill>
                        <a:effectLst/>
                        <a:latin typeface="Times New Roman" pitchFamily="18" charset="0"/>
                        <a:ea typeface="Times New Roman" panose="02020603050405020304"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sr-Cyrl-CS" sz="2000" b="1" kern="1200" dirty="0" smtClean="0">
                          <a:solidFill>
                            <a:schemeClr val="tx1"/>
                          </a:solidFill>
                          <a:latin typeface="Times New Roman" pitchFamily="18" charset="0"/>
                          <a:ea typeface="+mn-ea"/>
                          <a:cs typeface="Times New Roman" pitchFamily="18" charset="0"/>
                        </a:rPr>
                        <a:t>РС/ РДО/ РБН </a:t>
                      </a:r>
                      <a:r>
                        <a:rPr kumimoji="0" lang="sr-Cyrl-CS" sz="2000" kern="1200" dirty="0" smtClean="0">
                          <a:solidFill>
                            <a:schemeClr val="tx1"/>
                          </a:solidFill>
                          <a:latin typeface="Times New Roman" pitchFamily="18" charset="0"/>
                          <a:ea typeface="+mn-ea"/>
                          <a:cs typeface="Times New Roman" pitchFamily="18" charset="0"/>
                        </a:rPr>
                        <a:t>-Разликује врсте именица (заједничке, властите, збирне, градивне).</a:t>
                      </a:r>
                      <a:endParaRPr kumimoji="0" lang="sr-Latn-CS" sz="2000" b="0" i="0" u="none" strike="noStrike" kern="1200" cap="none" spc="0" normalizeH="0" baseline="0" noProof="0" dirty="0" smtClean="0">
                        <a:ln>
                          <a:noFill/>
                        </a:ln>
                        <a:solidFill>
                          <a:schemeClr val="tx1"/>
                        </a:solidFill>
                        <a:effectLst/>
                        <a:uLnTx/>
                        <a:uFillTx/>
                        <a:latin typeface="Times New Roman" pitchFamily="18" charset="0"/>
                        <a:ea typeface="Times New Roman" panose="02020603050405020304"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sr-Cyrl-CS" sz="2000" dirty="0" smtClean="0">
                          <a:solidFill>
                            <a:schemeClr val="tx1"/>
                          </a:solidFill>
                          <a:effectLst/>
                          <a:latin typeface="Times New Roman" panose="02020603050405020304" pitchFamily="18" charset="0"/>
                          <a:ea typeface="Times New Roman" panose="02020603050405020304" pitchFamily="18" charset="0"/>
                        </a:rPr>
                        <a:t>ВНП/ВНП/ВНП</a:t>
                      </a:r>
                      <a:endParaRPr lang="sr-Latn-CS"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
        <p:nvSpPr>
          <p:cNvPr id="6" name="Slide Number Placeholder 5"/>
          <p:cNvSpPr>
            <a:spLocks noGrp="1"/>
          </p:cNvSpPr>
          <p:nvPr>
            <p:ph type="sldNum" sz="quarter" idx="12"/>
          </p:nvPr>
        </p:nvSpPr>
        <p:spPr/>
        <p:txBody>
          <a:bodyPr/>
          <a:lstStyle/>
          <a:p>
            <a:fld id="{8E4B4BDA-1E1E-4429-89B8-BA423FC377D7}" type="slidenum">
              <a:rPr lang="bs-Latn-BA" smtClean="0"/>
              <a:pPr/>
              <a:t>17</a:t>
            </a:fld>
            <a:endParaRPr lang="bs-Latn-BA"/>
          </a:p>
        </p:txBody>
      </p:sp>
    </p:spTree>
    <p:extLst>
      <p:ext uri="{BB962C8B-B14F-4D97-AF65-F5344CB8AC3E}">
        <p14:creationId xmlns:p14="http://schemas.microsoft.com/office/powerpoint/2010/main" xmlns="" val="19421891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79512" y="116632"/>
            <a:ext cx="8964488" cy="1008112"/>
          </a:xfrm>
        </p:spPr>
        <p:style>
          <a:lnRef idx="1">
            <a:schemeClr val="accent1"/>
          </a:lnRef>
          <a:fillRef idx="3">
            <a:schemeClr val="accent1"/>
          </a:fillRef>
          <a:effectRef idx="2">
            <a:schemeClr val="accent1"/>
          </a:effectRef>
          <a:fontRef idx="minor">
            <a:schemeClr val="lt1"/>
          </a:fontRef>
        </p:style>
        <p:txBody>
          <a:bodyPr>
            <a:noAutofit/>
          </a:bodyPr>
          <a:lstStyle/>
          <a:p>
            <a:pPr algn="ctr"/>
            <a:r>
              <a:rPr lang="ru-RU" sz="2400" dirty="0" smtClean="0">
                <a:solidFill>
                  <a:schemeClr val="tx1"/>
                </a:solidFill>
                <a:effectLst/>
                <a:latin typeface="Times New Roman" panose="02020603050405020304" pitchFamily="18" charset="0"/>
                <a:ea typeface="Times New Roman" panose="02020603050405020304" pitchFamily="18" charset="0"/>
              </a:rPr>
              <a:t/>
            </a:r>
            <a:br>
              <a:rPr lang="ru-RU" sz="2400" dirty="0" smtClean="0">
                <a:solidFill>
                  <a:schemeClr val="tx1"/>
                </a:solidFill>
                <a:effectLst/>
                <a:latin typeface="Times New Roman" panose="02020603050405020304" pitchFamily="18" charset="0"/>
                <a:ea typeface="Times New Roman" panose="02020603050405020304" pitchFamily="18" charset="0"/>
              </a:rPr>
            </a:br>
            <a:r>
              <a:rPr lang="ru-RU" sz="2400" dirty="0" smtClean="0">
                <a:solidFill>
                  <a:schemeClr val="tx1"/>
                </a:solidFill>
                <a:effectLst/>
                <a:latin typeface="Times New Roman" panose="02020603050405020304" pitchFamily="18" charset="0"/>
                <a:ea typeface="Times New Roman" panose="02020603050405020304" pitchFamily="18" charset="0"/>
              </a:rPr>
              <a:t>Задаци/исходи учења из </a:t>
            </a:r>
            <a:r>
              <a:rPr lang="ru-RU" sz="2400" b="1" dirty="0" smtClean="0">
                <a:solidFill>
                  <a:schemeClr val="tx1"/>
                </a:solidFill>
                <a:effectLst/>
                <a:latin typeface="Times New Roman" panose="02020603050405020304" pitchFamily="18" charset="0"/>
                <a:ea typeface="Times New Roman" panose="02020603050405020304" pitchFamily="18" charset="0"/>
              </a:rPr>
              <a:t>српског језика </a:t>
            </a:r>
            <a:r>
              <a:rPr lang="ru-RU" sz="2400" dirty="0" smtClean="0">
                <a:solidFill>
                  <a:schemeClr val="tx1"/>
                </a:solidFill>
                <a:effectLst/>
                <a:latin typeface="Times New Roman" panose="02020603050405020304" pitchFamily="18" charset="0"/>
                <a:ea typeface="Times New Roman" panose="02020603050405020304" pitchFamily="18" charset="0"/>
              </a:rPr>
              <a:t>ријешени/остварени </a:t>
            </a:r>
            <a:r>
              <a:rPr lang="ru-RU" sz="2400" dirty="0">
                <a:solidFill>
                  <a:schemeClr val="tx1"/>
                </a:solidFill>
                <a:effectLst/>
                <a:latin typeface="Times New Roman" panose="02020603050405020304" pitchFamily="18" charset="0"/>
                <a:ea typeface="Times New Roman" panose="02020603050405020304" pitchFamily="18" charset="0"/>
              </a:rPr>
              <a:t>с </a:t>
            </a:r>
            <a:r>
              <a:rPr lang="ru-RU" sz="2400" dirty="0" smtClean="0">
                <a:solidFill>
                  <a:schemeClr val="tx1"/>
                </a:solidFill>
                <a:effectLst/>
                <a:latin typeface="Times New Roman" panose="02020603050405020304" pitchFamily="18" charset="0"/>
                <a:ea typeface="Times New Roman" panose="02020603050405020304" pitchFamily="18" charset="0"/>
              </a:rPr>
              <a:t>најмање успјешности-</a:t>
            </a:r>
            <a:r>
              <a:rPr lang="ru-RU" sz="2400" b="1" dirty="0" smtClean="0">
                <a:solidFill>
                  <a:schemeClr val="tx1"/>
                </a:solidFill>
                <a:effectLst/>
                <a:latin typeface="Times New Roman" panose="02020603050405020304" pitchFamily="18" charset="0"/>
                <a:ea typeface="Times New Roman" panose="02020603050405020304" pitchFamily="18" charset="0"/>
              </a:rPr>
              <a:t>Република Српска, Регија Добој</a:t>
            </a:r>
            <a:r>
              <a:rPr lang="sr-Latn-CS" sz="2400" b="1" dirty="0" smtClean="0">
                <a:solidFill>
                  <a:schemeClr val="tx1"/>
                </a:solidFill>
                <a:effectLst/>
                <a:latin typeface="Times New Roman" panose="02020603050405020304" pitchFamily="18" charset="0"/>
                <a:ea typeface="Times New Roman" panose="02020603050405020304" pitchFamily="18" charset="0"/>
              </a:rPr>
              <a:t> </a:t>
            </a:r>
            <a:r>
              <a:rPr lang="sr-Cyrl-RS" sz="2400" b="1" dirty="0" smtClean="0">
                <a:solidFill>
                  <a:schemeClr val="tx1"/>
                </a:solidFill>
                <a:effectLst/>
                <a:latin typeface="Times New Roman" panose="02020603050405020304" pitchFamily="18" charset="0"/>
                <a:ea typeface="Times New Roman" panose="02020603050405020304" pitchFamily="18" charset="0"/>
              </a:rPr>
              <a:t> и Регија Бијељина</a:t>
            </a:r>
            <a:r>
              <a:rPr lang="sr-Latn-CS" sz="2400" dirty="0" smtClean="0">
                <a:solidFill>
                  <a:schemeClr val="tx1"/>
                </a:solidFill>
              </a:rPr>
              <a:t/>
            </a:r>
            <a:br>
              <a:rPr lang="sr-Latn-CS" sz="2400" dirty="0" smtClean="0">
                <a:solidFill>
                  <a:schemeClr val="tx1"/>
                </a:solidFill>
              </a:rPr>
            </a:br>
            <a:endParaRPr lang="sr-Latn-CS" sz="2400" dirty="0">
              <a:solidFill>
                <a:schemeClr val="tx1"/>
              </a:solidFill>
            </a:endParaRPr>
          </a:p>
        </p:txBody>
      </p:sp>
      <p:graphicFrame>
        <p:nvGraphicFramePr>
          <p:cNvPr id="5" name="Čuvar mesta za sadržaj 3"/>
          <p:cNvGraphicFramePr>
            <a:graphicFrameLocks/>
          </p:cNvGraphicFramePr>
          <p:nvPr>
            <p:extLst>
              <p:ext uri="{D42A27DB-BD31-4B8C-83A1-F6EECF244321}">
                <p14:modId xmlns:p14="http://schemas.microsoft.com/office/powerpoint/2010/main" xmlns="" val="3271491670"/>
              </p:ext>
            </p:extLst>
          </p:nvPr>
        </p:nvGraphicFramePr>
        <p:xfrm>
          <a:off x="323528" y="1340768"/>
          <a:ext cx="8424935" cy="5372991"/>
        </p:xfrm>
        <a:graphic>
          <a:graphicData uri="http://schemas.openxmlformats.org/drawingml/2006/table">
            <a:tbl>
              <a:tblPr firstRow="1" firstCol="1" lastRow="1" lastCol="1" bandRow="1" bandCol="1"/>
              <a:tblGrid>
                <a:gridCol w="432048"/>
                <a:gridCol w="720080"/>
                <a:gridCol w="1512168"/>
                <a:gridCol w="4418615"/>
                <a:gridCol w="1342024"/>
              </a:tblGrid>
              <a:tr h="800991">
                <a:tc>
                  <a:txBody>
                    <a:bodyPr/>
                    <a:lstStyle/>
                    <a:p>
                      <a:pPr algn="ctr">
                        <a:spcAft>
                          <a:spcPts val="0"/>
                        </a:spcAft>
                      </a:pPr>
                      <a:r>
                        <a:rPr lang="ru-RU" sz="1800" b="1" dirty="0" smtClean="0">
                          <a:solidFill>
                            <a:schemeClr val="tx1"/>
                          </a:solidFill>
                          <a:effectLst/>
                          <a:latin typeface="Times New Roman" panose="02020603050405020304" pitchFamily="18" charset="0"/>
                          <a:ea typeface="Times New Roman" panose="02020603050405020304" pitchFamily="18" charset="0"/>
                        </a:rPr>
                        <a:t>Ранг </a:t>
                      </a:r>
                      <a:endParaRPr lang="sr-Latn-CS" sz="18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endParaRPr lang="ru-RU" sz="1800" b="1" dirty="0" smtClean="0">
                        <a:solidFill>
                          <a:schemeClr val="tx1"/>
                        </a:solidFill>
                        <a:effectLst/>
                        <a:latin typeface="Times New Roman" panose="02020603050405020304" pitchFamily="18" charset="0"/>
                        <a:ea typeface="Times New Roman" panose="02020603050405020304" pitchFamily="18" charset="0"/>
                      </a:endParaRPr>
                    </a:p>
                    <a:p>
                      <a:pPr algn="ctr">
                        <a:spcAft>
                          <a:spcPts val="0"/>
                        </a:spcAft>
                      </a:pPr>
                      <a:r>
                        <a:rPr lang="ru-RU" sz="1800" b="1" dirty="0" smtClean="0">
                          <a:solidFill>
                            <a:schemeClr val="tx1"/>
                          </a:solidFill>
                          <a:effectLst/>
                          <a:latin typeface="Times New Roman" panose="02020603050405020304" pitchFamily="18" charset="0"/>
                          <a:ea typeface="Times New Roman" panose="02020603050405020304" pitchFamily="18" charset="0"/>
                        </a:rPr>
                        <a:t>%</a:t>
                      </a:r>
                      <a:endParaRPr lang="sr-Latn-CS" sz="18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ru-RU" sz="1800" b="1" dirty="0" smtClean="0">
                          <a:solidFill>
                            <a:schemeClr val="tx1"/>
                          </a:solidFill>
                          <a:effectLst/>
                          <a:latin typeface="Times New Roman" panose="02020603050405020304" pitchFamily="18" charset="0"/>
                          <a:ea typeface="Times New Roman" panose="02020603050405020304" pitchFamily="18" charset="0"/>
                        </a:rPr>
                        <a:t>Редни  број</a:t>
                      </a:r>
                      <a:endParaRPr lang="sr-Latn-CS" sz="1800" b="1" dirty="0">
                        <a:solidFill>
                          <a:schemeClr val="tx1"/>
                        </a:solidFill>
                        <a:effectLst/>
                        <a:latin typeface="Times New Roman" panose="02020603050405020304" pitchFamily="18" charset="0"/>
                        <a:ea typeface="Times New Roman" panose="02020603050405020304" pitchFamily="18" charset="0"/>
                      </a:endParaRPr>
                    </a:p>
                    <a:p>
                      <a:pPr algn="ctr">
                        <a:spcAft>
                          <a:spcPts val="0"/>
                        </a:spcAft>
                      </a:pPr>
                      <a:r>
                        <a:rPr lang="ru-RU" sz="1800" b="1" dirty="0" smtClean="0">
                          <a:solidFill>
                            <a:schemeClr val="tx1"/>
                          </a:solidFill>
                          <a:effectLst/>
                          <a:latin typeface="Times New Roman" panose="02020603050405020304" pitchFamily="18" charset="0"/>
                          <a:ea typeface="Times New Roman" panose="02020603050405020304" pitchFamily="18" charset="0"/>
                        </a:rPr>
                        <a:t>задатка </a:t>
                      </a:r>
                      <a:endParaRPr lang="sr-Latn-CS" sz="18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endParaRPr lang="ru-RU" sz="1800" b="1" dirty="0" smtClean="0">
                        <a:solidFill>
                          <a:schemeClr val="tx1"/>
                        </a:solidFill>
                        <a:effectLst/>
                        <a:latin typeface="Times New Roman" panose="02020603050405020304" pitchFamily="18" charset="0"/>
                        <a:ea typeface="Times New Roman" panose="02020603050405020304" pitchFamily="18" charset="0"/>
                      </a:endParaRPr>
                    </a:p>
                    <a:p>
                      <a:pPr algn="ctr">
                        <a:spcAft>
                          <a:spcPts val="0"/>
                        </a:spcAft>
                      </a:pPr>
                      <a:r>
                        <a:rPr lang="ru-RU" sz="1800" b="1" dirty="0" smtClean="0">
                          <a:solidFill>
                            <a:schemeClr val="tx1"/>
                          </a:solidFill>
                          <a:effectLst/>
                          <a:latin typeface="Times New Roman" panose="02020603050405020304" pitchFamily="18" charset="0"/>
                          <a:ea typeface="Times New Roman" panose="02020603050405020304" pitchFamily="18" charset="0"/>
                        </a:rPr>
                        <a:t>Исход учења</a:t>
                      </a:r>
                      <a:endParaRPr lang="sr-Latn-CS" sz="18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ru-RU" sz="1800" b="1" dirty="0" smtClean="0">
                          <a:solidFill>
                            <a:schemeClr val="tx1"/>
                          </a:solidFill>
                          <a:effectLst/>
                          <a:latin typeface="Times New Roman" panose="02020603050405020304" pitchFamily="18" charset="0"/>
                          <a:ea typeface="Times New Roman" panose="02020603050405020304" pitchFamily="18" charset="0"/>
                        </a:rPr>
                        <a:t>Ниво </a:t>
                      </a:r>
                      <a:endParaRPr lang="sr-Latn-CS" sz="1800" b="1" dirty="0">
                        <a:solidFill>
                          <a:schemeClr val="tx1"/>
                        </a:solidFill>
                        <a:effectLst/>
                        <a:latin typeface="Times New Roman" panose="02020603050405020304" pitchFamily="18" charset="0"/>
                        <a:ea typeface="Times New Roman" panose="02020603050405020304" pitchFamily="18" charset="0"/>
                      </a:endParaRPr>
                    </a:p>
                    <a:p>
                      <a:pPr algn="ctr">
                        <a:spcAft>
                          <a:spcPts val="0"/>
                        </a:spcAft>
                      </a:pPr>
                      <a:r>
                        <a:rPr lang="ru-RU" sz="1800" b="1" dirty="0">
                          <a:solidFill>
                            <a:schemeClr val="tx1"/>
                          </a:solidFill>
                          <a:effectLst/>
                          <a:latin typeface="Times New Roman" panose="02020603050405020304" pitchFamily="18" charset="0"/>
                          <a:ea typeface="Times New Roman" panose="02020603050405020304" pitchFamily="18" charset="0"/>
                        </a:rPr>
                        <a:t>постигнућа</a:t>
                      </a:r>
                      <a:endParaRPr lang="sr-Latn-CS" sz="18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1186654">
                <a:tc>
                  <a:txBody>
                    <a:bodyPr/>
                    <a:lstStyle/>
                    <a:p>
                      <a:pPr algn="ctr">
                        <a:spcAft>
                          <a:spcPts val="0"/>
                        </a:spcAft>
                      </a:pPr>
                      <a:r>
                        <a:rPr lang="ru-RU" sz="2000" dirty="0" smtClean="0">
                          <a:solidFill>
                            <a:schemeClr val="tx1"/>
                          </a:solidFill>
                          <a:effectLst/>
                          <a:latin typeface="Times New Roman" panose="02020603050405020304" pitchFamily="18" charset="0"/>
                          <a:ea typeface="Times New Roman" panose="02020603050405020304" pitchFamily="18" charset="0"/>
                        </a:rPr>
                        <a:t>1</a:t>
                      </a:r>
                      <a:r>
                        <a:rPr lang="ru-RU" sz="2000" dirty="0">
                          <a:solidFill>
                            <a:schemeClr val="tx1"/>
                          </a:solidFill>
                          <a:effectLst/>
                          <a:latin typeface="Times New Roman" panose="02020603050405020304" pitchFamily="18" charset="0"/>
                          <a:ea typeface="Times New Roman" panose="02020603050405020304" pitchFamily="18" charset="0"/>
                        </a:rPr>
                        <a:t>.</a:t>
                      </a:r>
                      <a:endParaRPr lang="sr-Latn-CS"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bs-Cyrl-BA" sz="2000" dirty="0" smtClean="0">
                          <a:solidFill>
                            <a:schemeClr val="tx1"/>
                          </a:solidFill>
                          <a:effectLst/>
                          <a:latin typeface="Times New Roman" pitchFamily="18" charset="0"/>
                          <a:ea typeface="Times New Roman" panose="02020603050405020304" pitchFamily="18" charset="0"/>
                          <a:cs typeface="Times New Roman" pitchFamily="18" charset="0"/>
                        </a:rPr>
                        <a:t>20,20</a:t>
                      </a:r>
                    </a:p>
                    <a:p>
                      <a:pPr algn="ctr">
                        <a:spcAft>
                          <a:spcPts val="0"/>
                        </a:spcAft>
                      </a:pPr>
                      <a:r>
                        <a:rPr lang="bs-Cyrl-BA" sz="2000" dirty="0" smtClean="0">
                          <a:solidFill>
                            <a:schemeClr val="tx1"/>
                          </a:solidFill>
                          <a:effectLst/>
                          <a:latin typeface="Times New Roman" pitchFamily="18" charset="0"/>
                          <a:ea typeface="Times New Roman" panose="02020603050405020304" pitchFamily="18" charset="0"/>
                          <a:cs typeface="Times New Roman" pitchFamily="18" charset="0"/>
                        </a:rPr>
                        <a:t>37,10</a:t>
                      </a:r>
                    </a:p>
                    <a:p>
                      <a:pPr algn="ctr">
                        <a:spcAft>
                          <a:spcPts val="0"/>
                        </a:spcAft>
                      </a:pPr>
                      <a:r>
                        <a:rPr lang="bs-Cyrl-BA" sz="2000" dirty="0" smtClean="0">
                          <a:solidFill>
                            <a:schemeClr val="tx1"/>
                          </a:solidFill>
                          <a:effectLst/>
                          <a:latin typeface="Times New Roman" pitchFamily="18" charset="0"/>
                          <a:ea typeface="Times New Roman" panose="02020603050405020304" pitchFamily="18" charset="0"/>
                          <a:cs typeface="Times New Roman" pitchFamily="18" charset="0"/>
                        </a:rPr>
                        <a:t>33,14</a:t>
                      </a:r>
                      <a:endParaRPr lang="sr-Latn-CS" sz="2000" dirty="0">
                        <a:solidFill>
                          <a:schemeClr val="tx1"/>
                        </a:solidFill>
                        <a:effectLst/>
                        <a:latin typeface="Times New Roman" pitchFamily="18" charset="0"/>
                        <a:ea typeface="Times New Roman" panose="02020603050405020304"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sr-Cyrl-CS" sz="2000" dirty="0" smtClean="0">
                          <a:solidFill>
                            <a:schemeClr val="tx1"/>
                          </a:solidFill>
                          <a:effectLst/>
                          <a:latin typeface="Times New Roman" pitchFamily="18" charset="0"/>
                          <a:ea typeface="Times New Roman" panose="02020603050405020304" pitchFamily="18" charset="0"/>
                          <a:cs typeface="Times New Roman" pitchFamily="18" charset="0"/>
                        </a:rPr>
                        <a:t>20.</a:t>
                      </a:r>
                      <a:r>
                        <a:rPr lang="sr-Cyrl-RS" sz="2000" dirty="0" smtClean="0">
                          <a:solidFill>
                            <a:schemeClr val="tx1"/>
                          </a:solidFill>
                          <a:effectLst/>
                          <a:latin typeface="Times New Roman" panose="02020603050405020304" pitchFamily="18" charset="0"/>
                          <a:ea typeface="Times New Roman" panose="02020603050405020304" pitchFamily="18" charset="0"/>
                        </a:rPr>
                        <a:t> </a:t>
                      </a:r>
                      <a:r>
                        <a:rPr lang="sr-Cyrl-RS" sz="1800" dirty="0" smtClean="0">
                          <a:solidFill>
                            <a:schemeClr val="tx1"/>
                          </a:solidFill>
                          <a:effectLst/>
                          <a:latin typeface="Times New Roman" panose="02020603050405020304" pitchFamily="18" charset="0"/>
                          <a:ea typeface="Times New Roman" panose="02020603050405020304" pitchFamily="18" charset="0"/>
                        </a:rPr>
                        <a:t>(</a:t>
                      </a:r>
                      <a:r>
                        <a:rPr lang="sr-Latn-RS" sz="1800" dirty="0" smtClean="0">
                          <a:solidFill>
                            <a:schemeClr val="tx1"/>
                          </a:solidFill>
                          <a:effectLst/>
                          <a:latin typeface="Times New Roman" panose="02020603050405020304" pitchFamily="18" charset="0"/>
                          <a:ea typeface="Times New Roman" panose="02020603050405020304" pitchFamily="18" charset="0"/>
                        </a:rPr>
                        <a:t>III</a:t>
                      </a:r>
                      <a:r>
                        <a:rPr lang="sr-Cyrl-RS" sz="1800" dirty="0" smtClean="0">
                          <a:solidFill>
                            <a:schemeClr val="tx1"/>
                          </a:solidFill>
                          <a:effectLst/>
                          <a:latin typeface="Times New Roman" panose="02020603050405020304" pitchFamily="18" charset="0"/>
                          <a:ea typeface="Times New Roman" panose="02020603050405020304" pitchFamily="18" charset="0"/>
                        </a:rPr>
                        <a:t> ниво)</a:t>
                      </a:r>
                      <a:endParaRPr lang="sr-Cyrl-CS" sz="1800" dirty="0" smtClean="0">
                        <a:solidFill>
                          <a:schemeClr val="tx1"/>
                        </a:solidFill>
                        <a:effectLst/>
                        <a:latin typeface="Times New Roman" pitchFamily="18" charset="0"/>
                        <a:ea typeface="Times New Roman" panose="02020603050405020304" pitchFamily="18" charset="0"/>
                        <a:cs typeface="Times New Roman" pitchFamily="18" charset="0"/>
                      </a:endParaRPr>
                    </a:p>
                    <a:p>
                      <a:pPr algn="ctr">
                        <a:spcAft>
                          <a:spcPts val="0"/>
                        </a:spcAft>
                      </a:pPr>
                      <a:r>
                        <a:rPr lang="sr-Cyrl-CS" sz="2000" dirty="0" smtClean="0">
                          <a:solidFill>
                            <a:schemeClr val="tx1"/>
                          </a:solidFill>
                          <a:effectLst/>
                          <a:latin typeface="Times New Roman" pitchFamily="18" charset="0"/>
                          <a:cs typeface="Times New Roman" pitchFamily="18" charset="0"/>
                        </a:rPr>
                        <a:t>20.</a:t>
                      </a:r>
                      <a:r>
                        <a:rPr lang="bs-Cyrl-BA" sz="2000" dirty="0" smtClean="0">
                          <a:solidFill>
                            <a:schemeClr val="tx1"/>
                          </a:solidFill>
                          <a:latin typeface="Times New Roman" pitchFamily="18" charset="0"/>
                          <a:cs typeface="Times New Roman" pitchFamily="18" charset="0"/>
                        </a:rPr>
                        <a:t> </a:t>
                      </a:r>
                    </a:p>
                    <a:p>
                      <a:pPr algn="ctr">
                        <a:spcAft>
                          <a:spcPts val="0"/>
                        </a:spcAft>
                      </a:pPr>
                      <a:r>
                        <a:rPr lang="bs-Cyrl-BA" sz="2000" dirty="0" smtClean="0">
                          <a:solidFill>
                            <a:schemeClr val="tx1"/>
                          </a:solidFill>
                          <a:effectLst/>
                          <a:latin typeface="Times New Roman" pitchFamily="18" charset="0"/>
                          <a:ea typeface="Times New Roman" panose="02020603050405020304" pitchFamily="18" charset="0"/>
                          <a:cs typeface="Times New Roman" pitchFamily="18" charset="0"/>
                        </a:rPr>
                        <a:t>20.</a:t>
                      </a:r>
                      <a:endParaRPr lang="sr-Latn-CS" sz="2000" dirty="0">
                        <a:solidFill>
                          <a:schemeClr val="tx1"/>
                        </a:solidFill>
                        <a:effectLst/>
                        <a:latin typeface="Times New Roman" pitchFamily="18" charset="0"/>
                        <a:ea typeface="Times New Roman" panose="02020603050405020304"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sr-Cyrl-CS" sz="2000" b="1" kern="1200" dirty="0" smtClean="0">
                          <a:solidFill>
                            <a:schemeClr val="tx1"/>
                          </a:solidFill>
                          <a:latin typeface="Times New Roman" pitchFamily="18" charset="0"/>
                          <a:ea typeface="+mn-ea"/>
                          <a:cs typeface="Times New Roman" pitchFamily="18" charset="0"/>
                        </a:rPr>
                        <a:t>РС/ РДО/ РБН </a:t>
                      </a:r>
                      <a:r>
                        <a:rPr kumimoji="0" lang="sr-Cyrl-CS" sz="2000" kern="1200" dirty="0" smtClean="0">
                          <a:solidFill>
                            <a:schemeClr val="tx1"/>
                          </a:solidFill>
                          <a:latin typeface="Times New Roman" pitchFamily="18" charset="0"/>
                          <a:ea typeface="+mn-ea"/>
                          <a:cs typeface="Times New Roman" pitchFamily="18" charset="0"/>
                        </a:rPr>
                        <a:t>-Примијењује правописна правила, велико слово у писању властитих имена, имена улица, тргова, установа, књига и часописа.</a:t>
                      </a:r>
                      <a:endParaRPr lang="sr-Latn-CS" sz="2000" dirty="0" smtClean="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endParaRPr lang="sr-Cyrl-CS" sz="2000" dirty="0" smtClean="0">
                        <a:solidFill>
                          <a:schemeClr val="tx1"/>
                        </a:solidFill>
                        <a:effectLst/>
                        <a:latin typeface="Times New Roman" pitchFamily="18" charset="0"/>
                        <a:ea typeface="Times New Roman" panose="02020603050405020304" pitchFamily="18" charset="0"/>
                        <a:cs typeface="Times New Roman" pitchFamily="18" charset="0"/>
                      </a:endParaRPr>
                    </a:p>
                    <a:p>
                      <a:pPr algn="ctr">
                        <a:spcAft>
                          <a:spcPts val="0"/>
                        </a:spcAft>
                      </a:pPr>
                      <a:r>
                        <a:rPr lang="sr-Cyrl-CS" sz="2000" dirty="0" smtClean="0">
                          <a:solidFill>
                            <a:schemeClr val="tx1"/>
                          </a:solidFill>
                          <a:effectLst/>
                          <a:latin typeface="Times New Roman" pitchFamily="18" charset="0"/>
                          <a:ea typeface="Times New Roman" panose="02020603050405020304" pitchFamily="18" charset="0"/>
                          <a:cs typeface="Times New Roman" pitchFamily="18" charset="0"/>
                        </a:rPr>
                        <a:t>НЗП/НЗП/</a:t>
                      </a:r>
                    </a:p>
                    <a:p>
                      <a:pPr algn="ctr">
                        <a:spcAft>
                          <a:spcPts val="0"/>
                        </a:spcAft>
                      </a:pPr>
                      <a:r>
                        <a:rPr lang="sr-Cyrl-CS" sz="2000" dirty="0" smtClean="0">
                          <a:solidFill>
                            <a:schemeClr val="tx1"/>
                          </a:solidFill>
                          <a:effectLst/>
                          <a:latin typeface="Times New Roman" pitchFamily="18" charset="0"/>
                          <a:ea typeface="Times New Roman" panose="02020603050405020304" pitchFamily="18" charset="0"/>
                          <a:cs typeface="Times New Roman" pitchFamily="18" charset="0"/>
                        </a:rPr>
                        <a:t>НЗП</a:t>
                      </a:r>
                      <a:endParaRPr lang="sr-Latn-CS" sz="2000" dirty="0">
                        <a:solidFill>
                          <a:schemeClr val="tx1"/>
                        </a:solidFill>
                        <a:effectLst/>
                        <a:latin typeface="Times New Roman" pitchFamily="18" charset="0"/>
                        <a:ea typeface="Times New Roman" panose="02020603050405020304"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373308">
                <a:tc>
                  <a:txBody>
                    <a:bodyPr/>
                    <a:lstStyle/>
                    <a:p>
                      <a:pPr algn="ctr">
                        <a:spcAft>
                          <a:spcPts val="0"/>
                        </a:spcAft>
                      </a:pPr>
                      <a:r>
                        <a:rPr lang="en-US" sz="2000" dirty="0" smtClean="0">
                          <a:solidFill>
                            <a:schemeClr val="tx1"/>
                          </a:solidFill>
                          <a:effectLst/>
                          <a:latin typeface="Times New Roman" panose="02020603050405020304" pitchFamily="18" charset="0"/>
                          <a:ea typeface="Times New Roman" panose="02020603050405020304" pitchFamily="18" charset="0"/>
                        </a:rPr>
                        <a:t>2</a:t>
                      </a:r>
                      <a:r>
                        <a:rPr lang="sr-Cyrl-CS" sz="2000" dirty="0">
                          <a:solidFill>
                            <a:schemeClr val="tx1"/>
                          </a:solidFill>
                          <a:effectLst/>
                          <a:latin typeface="Times New Roman" panose="02020603050405020304" pitchFamily="18" charset="0"/>
                          <a:ea typeface="Times New Roman" panose="02020603050405020304" pitchFamily="18" charset="0"/>
                        </a:rPr>
                        <a:t>.</a:t>
                      </a:r>
                      <a:endParaRPr lang="sr-Latn-CS"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bs-Cyrl-BA" sz="2000" dirty="0" smtClean="0">
                          <a:solidFill>
                            <a:schemeClr val="tx1"/>
                          </a:solidFill>
                          <a:effectLst/>
                          <a:latin typeface="Times New Roman" pitchFamily="18" charset="0"/>
                          <a:ea typeface="Times New Roman" panose="02020603050405020304" pitchFamily="18" charset="0"/>
                          <a:cs typeface="Times New Roman" pitchFamily="18" charset="0"/>
                        </a:rPr>
                        <a:t>41,43</a:t>
                      </a:r>
                    </a:p>
                    <a:p>
                      <a:pPr algn="ctr">
                        <a:spcAft>
                          <a:spcPts val="0"/>
                        </a:spcAft>
                      </a:pPr>
                      <a:r>
                        <a:rPr lang="bs-Cyrl-BA" sz="2000" dirty="0" smtClean="0">
                          <a:solidFill>
                            <a:schemeClr val="tx1"/>
                          </a:solidFill>
                          <a:effectLst/>
                          <a:latin typeface="Times New Roman" pitchFamily="18" charset="0"/>
                          <a:ea typeface="Times New Roman" panose="02020603050405020304" pitchFamily="18" charset="0"/>
                          <a:cs typeface="Times New Roman" pitchFamily="18" charset="0"/>
                        </a:rPr>
                        <a:t>41,62</a:t>
                      </a:r>
                    </a:p>
                    <a:p>
                      <a:pPr algn="ctr">
                        <a:spcAft>
                          <a:spcPts val="0"/>
                        </a:spcAft>
                      </a:pPr>
                      <a:r>
                        <a:rPr lang="bs-Cyrl-BA" sz="2000" dirty="0" smtClean="0">
                          <a:solidFill>
                            <a:schemeClr val="tx1"/>
                          </a:solidFill>
                          <a:effectLst/>
                          <a:latin typeface="Times New Roman" pitchFamily="18" charset="0"/>
                          <a:ea typeface="Times New Roman" panose="02020603050405020304" pitchFamily="18" charset="0"/>
                          <a:cs typeface="Times New Roman" pitchFamily="18" charset="0"/>
                        </a:rPr>
                        <a:t>40,50</a:t>
                      </a:r>
                      <a:endParaRPr lang="sr-Latn-CS" sz="2000" dirty="0">
                        <a:solidFill>
                          <a:schemeClr val="tx1"/>
                        </a:solidFill>
                        <a:effectLst/>
                        <a:latin typeface="Times New Roman" pitchFamily="18" charset="0"/>
                        <a:ea typeface="Times New Roman" panose="02020603050405020304"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sr-Cyrl-CS" sz="2000" dirty="0" smtClean="0">
                          <a:solidFill>
                            <a:schemeClr val="tx1"/>
                          </a:solidFill>
                          <a:effectLst/>
                          <a:latin typeface="Times New Roman" pitchFamily="18" charset="0"/>
                          <a:ea typeface="Times New Roman" panose="02020603050405020304" pitchFamily="18" charset="0"/>
                          <a:cs typeface="Times New Roman" pitchFamily="18" charset="0"/>
                        </a:rPr>
                        <a:t>19.</a:t>
                      </a:r>
                      <a:r>
                        <a:rPr lang="bs-Cyrl-BA" sz="2000" dirty="0" smtClean="0">
                          <a:solidFill>
                            <a:schemeClr val="tx1"/>
                          </a:solidFill>
                          <a:latin typeface="Times New Roman" pitchFamily="18" charset="0"/>
                          <a:cs typeface="Times New Roman" pitchFamily="18" charset="0"/>
                        </a:rPr>
                        <a:t> </a:t>
                      </a:r>
                      <a:r>
                        <a:rPr lang="sr-Cyrl-RS" sz="1800" dirty="0" smtClean="0">
                          <a:solidFill>
                            <a:schemeClr val="tx1"/>
                          </a:solidFill>
                          <a:effectLst/>
                          <a:latin typeface="Times New Roman" panose="02020603050405020304" pitchFamily="18" charset="0"/>
                          <a:ea typeface="Times New Roman" panose="02020603050405020304" pitchFamily="18" charset="0"/>
                        </a:rPr>
                        <a:t>(</a:t>
                      </a:r>
                      <a:r>
                        <a:rPr lang="sr-Latn-RS" sz="1800" dirty="0" smtClean="0">
                          <a:solidFill>
                            <a:schemeClr val="tx1"/>
                          </a:solidFill>
                          <a:effectLst/>
                          <a:latin typeface="Times New Roman" panose="02020603050405020304" pitchFamily="18" charset="0"/>
                          <a:ea typeface="Times New Roman" panose="02020603050405020304" pitchFamily="18" charset="0"/>
                        </a:rPr>
                        <a:t>III</a:t>
                      </a:r>
                      <a:r>
                        <a:rPr lang="sr-Cyrl-RS" sz="1800" dirty="0" smtClean="0">
                          <a:solidFill>
                            <a:schemeClr val="tx1"/>
                          </a:solidFill>
                          <a:effectLst/>
                          <a:latin typeface="Times New Roman" panose="02020603050405020304" pitchFamily="18" charset="0"/>
                          <a:ea typeface="Times New Roman" panose="02020603050405020304" pitchFamily="18" charset="0"/>
                        </a:rPr>
                        <a:t> ниво)</a:t>
                      </a:r>
                      <a:endParaRPr lang="bs-Cyrl-BA" sz="1800" dirty="0" smtClean="0">
                        <a:solidFill>
                          <a:schemeClr val="tx1"/>
                        </a:solidFill>
                        <a:latin typeface="Times New Roman" pitchFamily="18" charset="0"/>
                        <a:cs typeface="Times New Roman" pitchFamily="18" charset="0"/>
                      </a:endParaRPr>
                    </a:p>
                    <a:p>
                      <a:pPr algn="ctr">
                        <a:spcAft>
                          <a:spcPts val="0"/>
                        </a:spcAft>
                      </a:pPr>
                      <a:r>
                        <a:rPr lang="bs-Cyrl-BA" sz="2000" dirty="0" smtClean="0">
                          <a:solidFill>
                            <a:schemeClr val="tx1"/>
                          </a:solidFill>
                          <a:effectLst/>
                          <a:latin typeface="Times New Roman" pitchFamily="18" charset="0"/>
                          <a:ea typeface="Times New Roman" panose="02020603050405020304" pitchFamily="18" charset="0"/>
                          <a:cs typeface="Times New Roman" pitchFamily="18" charset="0"/>
                        </a:rPr>
                        <a:t>12.</a:t>
                      </a:r>
                      <a:r>
                        <a:rPr lang="sr-Cyrl-RS" sz="2000" dirty="0" smtClean="0">
                          <a:solidFill>
                            <a:schemeClr val="tx1"/>
                          </a:solidFill>
                          <a:effectLst/>
                          <a:latin typeface="Times New Roman" panose="02020603050405020304" pitchFamily="18" charset="0"/>
                          <a:ea typeface="Times New Roman" panose="02020603050405020304" pitchFamily="18" charset="0"/>
                        </a:rPr>
                        <a:t> </a:t>
                      </a:r>
                      <a:r>
                        <a:rPr lang="sr-Cyrl-RS" sz="1800" dirty="0" smtClean="0">
                          <a:solidFill>
                            <a:schemeClr val="tx1"/>
                          </a:solidFill>
                          <a:effectLst/>
                          <a:latin typeface="Times New Roman" panose="02020603050405020304" pitchFamily="18" charset="0"/>
                          <a:ea typeface="Times New Roman" panose="02020603050405020304" pitchFamily="18" charset="0"/>
                        </a:rPr>
                        <a:t>(</a:t>
                      </a:r>
                      <a:r>
                        <a:rPr lang="sr-Latn-RS" sz="1800" dirty="0" smtClean="0">
                          <a:solidFill>
                            <a:schemeClr val="tx1"/>
                          </a:solidFill>
                          <a:effectLst/>
                          <a:latin typeface="Times New Roman" panose="02020603050405020304" pitchFamily="18" charset="0"/>
                          <a:ea typeface="Times New Roman" panose="02020603050405020304" pitchFamily="18" charset="0"/>
                        </a:rPr>
                        <a:t>II</a:t>
                      </a:r>
                      <a:r>
                        <a:rPr lang="sr-Cyrl-RS" sz="1800" dirty="0" smtClean="0">
                          <a:solidFill>
                            <a:schemeClr val="tx1"/>
                          </a:solidFill>
                          <a:effectLst/>
                          <a:latin typeface="Times New Roman" panose="02020603050405020304" pitchFamily="18" charset="0"/>
                          <a:ea typeface="Times New Roman" panose="02020603050405020304" pitchFamily="18" charset="0"/>
                        </a:rPr>
                        <a:t> ниво)</a:t>
                      </a:r>
                      <a:endParaRPr lang="bs-Cyrl-BA" sz="1800" dirty="0" smtClean="0">
                        <a:solidFill>
                          <a:schemeClr val="tx1"/>
                        </a:solidFill>
                        <a:effectLst/>
                        <a:latin typeface="Times New Roman" pitchFamily="18" charset="0"/>
                        <a:ea typeface="Times New Roman" panose="02020603050405020304" pitchFamily="18" charset="0"/>
                        <a:cs typeface="Times New Roman" pitchFamily="18" charset="0"/>
                      </a:endParaRPr>
                    </a:p>
                    <a:p>
                      <a:pPr algn="ctr">
                        <a:spcAft>
                          <a:spcPts val="0"/>
                        </a:spcAft>
                      </a:pPr>
                      <a:r>
                        <a:rPr lang="bs-Cyrl-BA" sz="2000" dirty="0" smtClean="0">
                          <a:solidFill>
                            <a:schemeClr val="tx1"/>
                          </a:solidFill>
                          <a:effectLst/>
                          <a:latin typeface="Times New Roman" pitchFamily="18" charset="0"/>
                          <a:ea typeface="Times New Roman" panose="02020603050405020304" pitchFamily="18" charset="0"/>
                          <a:cs typeface="Times New Roman" pitchFamily="18" charset="0"/>
                        </a:rPr>
                        <a:t>6.</a:t>
                      </a:r>
                      <a:r>
                        <a:rPr lang="sr-Cyrl-RS" sz="2000" dirty="0" smtClean="0">
                          <a:solidFill>
                            <a:schemeClr val="tx1"/>
                          </a:solidFill>
                          <a:effectLst/>
                          <a:latin typeface="Times New Roman" panose="02020603050405020304" pitchFamily="18" charset="0"/>
                          <a:ea typeface="Times New Roman" panose="02020603050405020304" pitchFamily="18" charset="0"/>
                        </a:rPr>
                        <a:t> </a:t>
                      </a:r>
                      <a:r>
                        <a:rPr lang="sr-Cyrl-RS" sz="1800" dirty="0" smtClean="0">
                          <a:solidFill>
                            <a:schemeClr val="tx1"/>
                          </a:solidFill>
                          <a:effectLst/>
                          <a:latin typeface="Times New Roman" panose="02020603050405020304" pitchFamily="18" charset="0"/>
                          <a:ea typeface="Times New Roman" panose="02020603050405020304" pitchFamily="18" charset="0"/>
                        </a:rPr>
                        <a:t>(</a:t>
                      </a:r>
                      <a:r>
                        <a:rPr lang="sr-Latn-RS" sz="1800" dirty="0" smtClean="0">
                          <a:solidFill>
                            <a:schemeClr val="tx1"/>
                          </a:solidFill>
                          <a:effectLst/>
                          <a:latin typeface="Times New Roman" panose="02020603050405020304" pitchFamily="18" charset="0"/>
                          <a:ea typeface="Times New Roman" panose="02020603050405020304" pitchFamily="18" charset="0"/>
                        </a:rPr>
                        <a:t>I</a:t>
                      </a:r>
                      <a:r>
                        <a:rPr lang="sr-Cyrl-RS" sz="1800" dirty="0" smtClean="0">
                          <a:solidFill>
                            <a:schemeClr val="tx1"/>
                          </a:solidFill>
                          <a:effectLst/>
                          <a:latin typeface="Times New Roman" panose="02020603050405020304" pitchFamily="18" charset="0"/>
                          <a:ea typeface="Times New Roman" panose="02020603050405020304" pitchFamily="18" charset="0"/>
                        </a:rPr>
                        <a:t> ниво)</a:t>
                      </a:r>
                      <a:endParaRPr lang="sr-Latn-CS" sz="1800" dirty="0">
                        <a:solidFill>
                          <a:schemeClr val="tx1"/>
                        </a:solidFill>
                        <a:effectLst/>
                        <a:latin typeface="Times New Roman" pitchFamily="18" charset="0"/>
                        <a:ea typeface="Times New Roman" panose="02020603050405020304"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r>
                        <a:rPr kumimoji="0" lang="sr-Cyrl-CS" sz="2000" b="1" kern="1200" dirty="0" smtClean="0">
                          <a:solidFill>
                            <a:schemeClr val="tx1"/>
                          </a:solidFill>
                          <a:latin typeface="Times New Roman" pitchFamily="18" charset="0"/>
                          <a:ea typeface="+mn-ea"/>
                          <a:cs typeface="Times New Roman" pitchFamily="18" charset="0"/>
                        </a:rPr>
                        <a:t>РС-</a:t>
                      </a:r>
                      <a:r>
                        <a:rPr kumimoji="0" lang="sr-Cyrl-CS" sz="2000" kern="1200" dirty="0" smtClean="0">
                          <a:solidFill>
                            <a:schemeClr val="tx1"/>
                          </a:solidFill>
                          <a:latin typeface="Times New Roman" pitchFamily="18" charset="0"/>
                          <a:ea typeface="+mn-ea"/>
                          <a:cs typeface="Times New Roman" pitchFamily="18" charset="0"/>
                        </a:rPr>
                        <a:t>Чита са истраживањем и изводи закључке </a:t>
                      </a:r>
                      <a:r>
                        <a:rPr kumimoji="0" lang="bs-Cyrl-BA" sz="2000" kern="1200" dirty="0" smtClean="0">
                          <a:solidFill>
                            <a:schemeClr val="tx1"/>
                          </a:solidFill>
                          <a:latin typeface="Times New Roman" pitchFamily="18" charset="0"/>
                          <a:ea typeface="+mn-ea"/>
                          <a:cs typeface="Times New Roman" pitchFamily="18" charset="0"/>
                        </a:rPr>
                        <a:t>на основу информација из прочитаног текста.</a:t>
                      </a:r>
                    </a:p>
                    <a:p>
                      <a:pPr algn="just"/>
                      <a:r>
                        <a:rPr kumimoji="0" lang="bs-Cyrl-BA" sz="2000" b="1" kern="1200" dirty="0" smtClean="0">
                          <a:solidFill>
                            <a:schemeClr val="tx1"/>
                          </a:solidFill>
                          <a:latin typeface="Times New Roman" pitchFamily="18" charset="0"/>
                          <a:ea typeface="+mn-ea"/>
                          <a:cs typeface="Times New Roman" pitchFamily="18" charset="0"/>
                        </a:rPr>
                        <a:t>РДО-</a:t>
                      </a:r>
                      <a:r>
                        <a:rPr kumimoji="0" lang="sr-Cyrl-CS" sz="2000" kern="1200" dirty="0" smtClean="0">
                          <a:solidFill>
                            <a:schemeClr val="tx1"/>
                          </a:solidFill>
                          <a:latin typeface="Times New Roman" pitchFamily="18" charset="0"/>
                          <a:ea typeface="+mn-ea"/>
                          <a:cs typeface="Times New Roman" pitchFamily="18" charset="0"/>
                        </a:rPr>
                        <a:t>Примијењује знања о глаголским временима тј. претварању глаголских облик</a:t>
                      </a:r>
                      <a:r>
                        <a:rPr kumimoji="0" lang="sr-Cyrl-RS" sz="2000" kern="1200" dirty="0" smtClean="0">
                          <a:solidFill>
                            <a:schemeClr val="tx1"/>
                          </a:solidFill>
                          <a:latin typeface="Times New Roman" pitchFamily="18" charset="0"/>
                          <a:ea typeface="+mn-ea"/>
                          <a:cs typeface="Times New Roman" pitchFamily="18" charset="0"/>
                        </a:rPr>
                        <a:t>а.</a:t>
                      </a:r>
                    </a:p>
                    <a:p>
                      <a:pPr algn="just"/>
                      <a:r>
                        <a:rPr kumimoji="0" lang="sr-Cyrl-RS" sz="2000" b="1" kern="1200" dirty="0" smtClean="0">
                          <a:solidFill>
                            <a:schemeClr val="tx1"/>
                          </a:solidFill>
                          <a:latin typeface="Times New Roman" pitchFamily="18" charset="0"/>
                          <a:ea typeface="+mn-ea"/>
                          <a:cs typeface="Times New Roman" pitchFamily="18" charset="0"/>
                        </a:rPr>
                        <a:t>РБН-</a:t>
                      </a:r>
                      <a:r>
                        <a:rPr kumimoji="0" lang="sr-Cyrl-RS" sz="2000" kern="1200" dirty="0" smtClean="0">
                          <a:solidFill>
                            <a:schemeClr val="tx1"/>
                          </a:solidFill>
                          <a:latin typeface="Times New Roman" pitchFamily="18" charset="0"/>
                          <a:ea typeface="+mn-ea"/>
                          <a:cs typeface="Times New Roman" pitchFamily="18" charset="0"/>
                        </a:rPr>
                        <a:t>Препозна/разликује основне и редне бројеве и правилно их пише.</a:t>
                      </a:r>
                      <a:endParaRPr lang="en-GB" sz="20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endParaRPr lang="sr-Cyrl-CS" sz="2000" dirty="0" smtClean="0">
                        <a:solidFill>
                          <a:schemeClr val="tx1"/>
                        </a:solidFill>
                        <a:effectLst/>
                        <a:latin typeface="Times New Roman" pitchFamily="18" charset="0"/>
                        <a:ea typeface="Times New Roman" panose="02020603050405020304" pitchFamily="18" charset="0"/>
                        <a:cs typeface="Times New Roman" pitchFamily="18" charset="0"/>
                      </a:endParaRPr>
                    </a:p>
                    <a:p>
                      <a:pPr algn="ctr">
                        <a:spcAft>
                          <a:spcPts val="0"/>
                        </a:spcAft>
                      </a:pPr>
                      <a:r>
                        <a:rPr lang="sr-Cyrl-CS" sz="2000" dirty="0" smtClean="0">
                          <a:solidFill>
                            <a:schemeClr val="tx1"/>
                          </a:solidFill>
                          <a:effectLst/>
                          <a:latin typeface="Times New Roman" pitchFamily="18" charset="0"/>
                          <a:ea typeface="Times New Roman" panose="02020603050405020304" pitchFamily="18" charset="0"/>
                          <a:cs typeface="Times New Roman" pitchFamily="18" charset="0"/>
                        </a:rPr>
                        <a:t>НЗП/НЗП/</a:t>
                      </a:r>
                    </a:p>
                    <a:p>
                      <a:pPr algn="ctr">
                        <a:spcAft>
                          <a:spcPts val="0"/>
                        </a:spcAft>
                      </a:pPr>
                      <a:r>
                        <a:rPr lang="sr-Cyrl-CS" sz="2000" dirty="0" smtClean="0">
                          <a:solidFill>
                            <a:schemeClr val="tx1"/>
                          </a:solidFill>
                          <a:effectLst/>
                          <a:latin typeface="Times New Roman" pitchFamily="18" charset="0"/>
                          <a:ea typeface="Times New Roman" panose="02020603050405020304" pitchFamily="18" charset="0"/>
                          <a:cs typeface="Times New Roman" pitchFamily="18" charset="0"/>
                        </a:rPr>
                        <a:t>НЗП</a:t>
                      </a:r>
                      <a:endParaRPr lang="sr-Latn-CS" sz="2000" dirty="0">
                        <a:solidFill>
                          <a:schemeClr val="tx1"/>
                        </a:solidFill>
                        <a:effectLst/>
                        <a:latin typeface="Times New Roman" pitchFamily="18" charset="0"/>
                        <a:ea typeface="Times New Roman" panose="02020603050405020304"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889991">
                <a:tc>
                  <a:txBody>
                    <a:bodyPr/>
                    <a:lstStyle/>
                    <a:p>
                      <a:pPr algn="ctr">
                        <a:spcAft>
                          <a:spcPts val="0"/>
                        </a:spcAft>
                      </a:pPr>
                      <a:r>
                        <a:rPr lang="en-US" sz="2000" dirty="0" smtClean="0">
                          <a:solidFill>
                            <a:schemeClr val="tx1"/>
                          </a:solidFill>
                          <a:effectLst/>
                          <a:latin typeface="Times New Roman" panose="02020603050405020304" pitchFamily="18" charset="0"/>
                          <a:ea typeface="Times New Roman" panose="02020603050405020304" pitchFamily="18" charset="0"/>
                        </a:rPr>
                        <a:t>3</a:t>
                      </a:r>
                      <a:r>
                        <a:rPr lang="sr-Cyrl-CS" sz="2000" dirty="0">
                          <a:solidFill>
                            <a:schemeClr val="tx1"/>
                          </a:solidFill>
                          <a:effectLst/>
                          <a:latin typeface="Times New Roman" panose="02020603050405020304" pitchFamily="18" charset="0"/>
                          <a:ea typeface="Times New Roman" panose="02020603050405020304" pitchFamily="18" charset="0"/>
                        </a:rPr>
                        <a:t>.</a:t>
                      </a:r>
                      <a:endParaRPr lang="sr-Latn-CS"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bs-Cyrl-BA" sz="2000" dirty="0" smtClean="0">
                          <a:solidFill>
                            <a:schemeClr val="tx1"/>
                          </a:solidFill>
                          <a:effectLst/>
                          <a:latin typeface="Times New Roman" panose="02020603050405020304" pitchFamily="18" charset="0"/>
                          <a:ea typeface="Times New Roman" panose="02020603050405020304" pitchFamily="18" charset="0"/>
                        </a:rPr>
                        <a:t>42,25</a:t>
                      </a:r>
                    </a:p>
                    <a:p>
                      <a:pPr algn="ctr">
                        <a:spcAft>
                          <a:spcPts val="0"/>
                        </a:spcAft>
                      </a:pPr>
                      <a:r>
                        <a:rPr lang="bs-Cyrl-BA" sz="2000" dirty="0" smtClean="0">
                          <a:solidFill>
                            <a:schemeClr val="tx1"/>
                          </a:solidFill>
                          <a:effectLst/>
                          <a:latin typeface="Times New Roman" panose="02020603050405020304" pitchFamily="18" charset="0"/>
                          <a:ea typeface="Times New Roman" panose="02020603050405020304" pitchFamily="18" charset="0"/>
                        </a:rPr>
                        <a:t>41,32</a:t>
                      </a:r>
                    </a:p>
                    <a:p>
                      <a:pPr algn="ctr">
                        <a:spcAft>
                          <a:spcPts val="0"/>
                        </a:spcAft>
                      </a:pPr>
                      <a:r>
                        <a:rPr lang="bs-Cyrl-BA" sz="2000" dirty="0" smtClean="0">
                          <a:solidFill>
                            <a:schemeClr val="tx1"/>
                          </a:solidFill>
                          <a:effectLst/>
                          <a:latin typeface="Times New Roman" panose="02020603050405020304" pitchFamily="18" charset="0"/>
                          <a:ea typeface="Times New Roman" panose="02020603050405020304" pitchFamily="18" charset="0"/>
                        </a:rPr>
                        <a:t>37,98</a:t>
                      </a:r>
                      <a:endParaRPr lang="sr-Latn-CS"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sr-Cyrl-CS" sz="2000" dirty="0" smtClean="0">
                          <a:solidFill>
                            <a:schemeClr val="tx1"/>
                          </a:solidFill>
                          <a:effectLst/>
                          <a:latin typeface="Times New Roman" panose="02020603050405020304" pitchFamily="18" charset="0"/>
                          <a:ea typeface="Times New Roman" panose="02020603050405020304" pitchFamily="18" charset="0"/>
                        </a:rPr>
                        <a:t>10.</a:t>
                      </a:r>
                      <a:r>
                        <a:rPr lang="bs-Cyrl-BA" sz="2000" dirty="0" smtClean="0">
                          <a:solidFill>
                            <a:schemeClr val="tx1"/>
                          </a:solidFill>
                          <a:latin typeface="Times New Roman" panose="02020603050405020304" pitchFamily="18" charset="0"/>
                          <a:cs typeface="Times New Roman" panose="02020603050405020304" pitchFamily="18" charset="0"/>
                        </a:rPr>
                        <a:t> </a:t>
                      </a:r>
                      <a:r>
                        <a:rPr lang="sr-Cyrl-RS" sz="1800" dirty="0" smtClean="0">
                          <a:solidFill>
                            <a:schemeClr val="tx1"/>
                          </a:solidFill>
                          <a:effectLst/>
                          <a:latin typeface="Times New Roman" panose="02020603050405020304" pitchFamily="18" charset="0"/>
                          <a:ea typeface="Times New Roman" panose="02020603050405020304" pitchFamily="18" charset="0"/>
                        </a:rPr>
                        <a:t>(</a:t>
                      </a:r>
                      <a:r>
                        <a:rPr lang="sr-Latn-RS" sz="1800" dirty="0" smtClean="0">
                          <a:solidFill>
                            <a:schemeClr val="tx1"/>
                          </a:solidFill>
                          <a:effectLst/>
                          <a:latin typeface="Times New Roman" panose="02020603050405020304" pitchFamily="18" charset="0"/>
                          <a:ea typeface="Times New Roman" panose="02020603050405020304" pitchFamily="18" charset="0"/>
                        </a:rPr>
                        <a:t>II</a:t>
                      </a:r>
                      <a:r>
                        <a:rPr lang="sr-Cyrl-RS" sz="1800" dirty="0" smtClean="0">
                          <a:solidFill>
                            <a:schemeClr val="tx1"/>
                          </a:solidFill>
                          <a:effectLst/>
                          <a:latin typeface="Times New Roman" panose="02020603050405020304" pitchFamily="18" charset="0"/>
                          <a:ea typeface="Times New Roman" panose="02020603050405020304" pitchFamily="18" charset="0"/>
                        </a:rPr>
                        <a:t> ниво)</a:t>
                      </a:r>
                      <a:endParaRPr lang="bs-Cyrl-BA" sz="1800" dirty="0" smtClean="0">
                        <a:solidFill>
                          <a:schemeClr val="tx1"/>
                        </a:solidFill>
                        <a:latin typeface="Times New Roman" panose="02020603050405020304" pitchFamily="18" charset="0"/>
                        <a:cs typeface="Times New Roman" panose="02020603050405020304" pitchFamily="18" charset="0"/>
                      </a:endParaRPr>
                    </a:p>
                    <a:p>
                      <a:pPr algn="ctr">
                        <a:spcAft>
                          <a:spcPts val="0"/>
                        </a:spcAft>
                      </a:pPr>
                      <a:r>
                        <a:rPr lang="bs-Cyrl-BA" sz="20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10.</a:t>
                      </a:r>
                    </a:p>
                    <a:p>
                      <a:pPr algn="ctr">
                        <a:spcAft>
                          <a:spcPts val="0"/>
                        </a:spcAft>
                      </a:pPr>
                      <a:r>
                        <a:rPr lang="bs-Cyrl-BA" sz="20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sr-Latn-CS"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r>
                        <a:rPr kumimoji="0" lang="sr-Cyrl-CS" sz="2000" b="1" kern="1200" dirty="0" smtClean="0">
                          <a:solidFill>
                            <a:schemeClr val="tx1"/>
                          </a:solidFill>
                          <a:latin typeface="Times New Roman" pitchFamily="18" charset="0"/>
                          <a:ea typeface="+mn-ea"/>
                          <a:cs typeface="Times New Roman" pitchFamily="18" charset="0"/>
                        </a:rPr>
                        <a:t>РС/ РДО/ РБН </a:t>
                      </a:r>
                      <a:r>
                        <a:rPr kumimoji="0" lang="sr-Cyrl-CS" sz="2000" kern="1200" dirty="0" smtClean="0">
                          <a:solidFill>
                            <a:schemeClr val="tx1"/>
                          </a:solidFill>
                          <a:latin typeface="Times New Roman" pitchFamily="18" charset="0"/>
                          <a:ea typeface="+mn-ea"/>
                          <a:cs typeface="Times New Roman" pitchFamily="18" charset="0"/>
                        </a:rPr>
                        <a:t>-Препознаје и разликује књижевне врсте. </a:t>
                      </a:r>
                      <a:endParaRPr lang="en-GB" sz="20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sr-Cyrl-CS" sz="2000" dirty="0" smtClean="0">
                          <a:solidFill>
                            <a:schemeClr val="tx1"/>
                          </a:solidFill>
                          <a:effectLst/>
                          <a:latin typeface="Times New Roman" pitchFamily="18" charset="0"/>
                          <a:ea typeface="Times New Roman" panose="02020603050405020304" pitchFamily="18" charset="0"/>
                          <a:cs typeface="Times New Roman" pitchFamily="18" charset="0"/>
                        </a:rPr>
                        <a:t>НЗП/НЗП/</a:t>
                      </a:r>
                    </a:p>
                    <a:p>
                      <a:pPr algn="ctr">
                        <a:spcAft>
                          <a:spcPts val="0"/>
                        </a:spcAft>
                      </a:pPr>
                      <a:r>
                        <a:rPr lang="sr-Cyrl-CS" sz="2000" dirty="0" smtClean="0">
                          <a:solidFill>
                            <a:schemeClr val="tx1"/>
                          </a:solidFill>
                          <a:effectLst/>
                          <a:latin typeface="Times New Roman" pitchFamily="18" charset="0"/>
                          <a:ea typeface="Times New Roman" panose="02020603050405020304" pitchFamily="18" charset="0"/>
                          <a:cs typeface="Times New Roman" pitchFamily="18" charset="0"/>
                        </a:rPr>
                        <a:t>НЗП</a:t>
                      </a:r>
                      <a:endParaRPr lang="sr-Latn-CS" sz="2000" dirty="0">
                        <a:solidFill>
                          <a:schemeClr val="tx1"/>
                        </a:solidFill>
                        <a:effectLst/>
                        <a:latin typeface="Times New Roman" pitchFamily="18" charset="0"/>
                        <a:ea typeface="Times New Roman" panose="02020603050405020304"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
        <p:nvSpPr>
          <p:cNvPr id="6" name="Content Placeholder 5"/>
          <p:cNvSpPr>
            <a:spLocks noGrp="1"/>
          </p:cNvSpPr>
          <p:nvPr>
            <p:ph idx="1"/>
          </p:nvPr>
        </p:nvSpPr>
        <p:spPr>
          <a:xfrm>
            <a:off x="1475656" y="1196752"/>
            <a:ext cx="7458032" cy="72007"/>
          </a:xfrm>
        </p:spPr>
        <p:txBody>
          <a:bodyPr>
            <a:normAutofit fontScale="25000" lnSpcReduction="20000"/>
          </a:bodyPr>
          <a:lstStyle/>
          <a:p>
            <a:endParaRPr lang="en-GB" dirty="0"/>
          </a:p>
        </p:txBody>
      </p:sp>
      <p:sp>
        <p:nvSpPr>
          <p:cNvPr id="8" name="Slide Number Placeholder 7"/>
          <p:cNvSpPr>
            <a:spLocks noGrp="1"/>
          </p:cNvSpPr>
          <p:nvPr>
            <p:ph type="sldNum" sz="quarter" idx="12"/>
          </p:nvPr>
        </p:nvSpPr>
        <p:spPr/>
        <p:txBody>
          <a:bodyPr/>
          <a:lstStyle/>
          <a:p>
            <a:fld id="{8E4B4BDA-1E1E-4429-89B8-BA423FC377D7}" type="slidenum">
              <a:rPr lang="bs-Latn-BA" smtClean="0"/>
              <a:pPr/>
              <a:t>18</a:t>
            </a:fld>
            <a:endParaRPr lang="bs-Latn-BA"/>
          </a:p>
        </p:txBody>
      </p:sp>
    </p:spTree>
    <p:extLst>
      <p:ext uri="{BB962C8B-B14F-4D97-AF65-F5344CB8AC3E}">
        <p14:creationId xmlns:p14="http://schemas.microsoft.com/office/powerpoint/2010/main" xmlns="" val="19421891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23528" y="0"/>
            <a:ext cx="8722216" cy="764704"/>
          </a:xfrm>
        </p:spPr>
        <p:style>
          <a:lnRef idx="1">
            <a:schemeClr val="accent1"/>
          </a:lnRef>
          <a:fillRef idx="3">
            <a:schemeClr val="accent1"/>
          </a:fillRef>
          <a:effectRef idx="2">
            <a:schemeClr val="accent1"/>
          </a:effectRef>
          <a:fontRef idx="minor">
            <a:schemeClr val="lt1"/>
          </a:fontRef>
        </p:style>
        <p:txBody>
          <a:bodyPr>
            <a:noAutofit/>
          </a:bodyPr>
          <a:lstStyle/>
          <a:p>
            <a:pPr algn="ctr"/>
            <a:r>
              <a:rPr lang="bs-Cyrl-BA" sz="2400" dirty="0">
                <a:solidFill>
                  <a:schemeClr val="tx1"/>
                </a:solidFill>
                <a:effectLst/>
                <a:latin typeface="Times New Roman" panose="02020603050405020304" pitchFamily="18" charset="0"/>
                <a:cs typeface="Times New Roman" panose="02020603050405020304" pitchFamily="18" charset="0"/>
              </a:rPr>
              <a:t>Резултати </a:t>
            </a:r>
            <a:r>
              <a:rPr lang="bs-Cyrl-BA" sz="2400" dirty="0" smtClean="0">
                <a:solidFill>
                  <a:schemeClr val="tx1"/>
                </a:solidFill>
                <a:effectLst/>
                <a:latin typeface="Times New Roman" panose="02020603050405020304" pitchFamily="18" charset="0"/>
                <a:cs typeface="Times New Roman" panose="02020603050405020304" pitchFamily="18" charset="0"/>
              </a:rPr>
              <a:t>провјере постигнућа </a:t>
            </a:r>
            <a:r>
              <a:rPr lang="bs-Cyrl-BA" sz="2400" dirty="0">
                <a:solidFill>
                  <a:schemeClr val="tx1"/>
                </a:solidFill>
                <a:effectLst/>
                <a:latin typeface="Times New Roman" panose="02020603050405020304" pitchFamily="18" charset="0"/>
                <a:cs typeface="Times New Roman" panose="02020603050405020304" pitchFamily="18" charset="0"/>
              </a:rPr>
              <a:t>за </a:t>
            </a:r>
            <a:r>
              <a:rPr lang="sr-Latn-RS" sz="2400" b="1" dirty="0" smtClean="0">
                <a:solidFill>
                  <a:schemeClr val="tx1"/>
                </a:solidFill>
                <a:effectLst/>
                <a:latin typeface="Times New Roman" panose="02020603050405020304" pitchFamily="18" charset="0"/>
                <a:cs typeface="Times New Roman" panose="02020603050405020304" pitchFamily="18" charset="0"/>
              </a:rPr>
              <a:t>MATEMAT</a:t>
            </a:r>
            <a:r>
              <a:rPr lang="sr-Cyrl-RS" sz="2400" b="1" dirty="0" smtClean="0">
                <a:solidFill>
                  <a:schemeClr val="tx1"/>
                </a:solidFill>
                <a:effectLst/>
                <a:latin typeface="Times New Roman" panose="02020603050405020304" pitchFamily="18" charset="0"/>
                <a:cs typeface="Times New Roman" panose="02020603050405020304" pitchFamily="18" charset="0"/>
              </a:rPr>
              <a:t>И</a:t>
            </a:r>
            <a:r>
              <a:rPr lang="sr-Latn-RS" sz="2400" b="1" dirty="0" smtClean="0">
                <a:solidFill>
                  <a:schemeClr val="tx1"/>
                </a:solidFill>
                <a:effectLst/>
                <a:latin typeface="Times New Roman" panose="02020603050405020304" pitchFamily="18" charset="0"/>
                <a:cs typeface="Times New Roman" panose="02020603050405020304" pitchFamily="18" charset="0"/>
              </a:rPr>
              <a:t>K</a:t>
            </a:r>
            <a:r>
              <a:rPr lang="sr-Cyrl-RS" sz="2400" b="1" dirty="0" smtClean="0">
                <a:solidFill>
                  <a:schemeClr val="tx1"/>
                </a:solidFill>
                <a:effectLst/>
                <a:latin typeface="Times New Roman" panose="02020603050405020304" pitchFamily="18" charset="0"/>
                <a:cs typeface="Times New Roman" panose="02020603050405020304" pitchFamily="18" charset="0"/>
              </a:rPr>
              <a:t>У</a:t>
            </a:r>
            <a:r>
              <a:rPr lang="bs-Cyrl-BA" sz="2400" dirty="0">
                <a:solidFill>
                  <a:schemeClr val="tx1"/>
                </a:solidFill>
                <a:effectLst/>
                <a:latin typeface="Times New Roman" panose="02020603050405020304" pitchFamily="18" charset="0"/>
                <a:cs typeface="Times New Roman" panose="02020603050405020304" pitchFamily="18" charset="0"/>
              </a:rPr>
              <a:t/>
            </a:r>
            <a:br>
              <a:rPr lang="bs-Cyrl-BA" sz="2400" dirty="0">
                <a:solidFill>
                  <a:schemeClr val="tx1"/>
                </a:solidFill>
                <a:effectLst/>
                <a:latin typeface="Times New Roman" panose="02020603050405020304" pitchFamily="18" charset="0"/>
                <a:cs typeface="Times New Roman" panose="02020603050405020304" pitchFamily="18" charset="0"/>
              </a:rPr>
            </a:br>
            <a:r>
              <a:rPr lang="bs-Cyrl-BA" sz="2400" b="1" dirty="0">
                <a:solidFill>
                  <a:schemeClr val="tx1"/>
                </a:solidFill>
                <a:effectLst/>
                <a:latin typeface="Times New Roman" panose="02020603050405020304" pitchFamily="18" charset="0"/>
                <a:cs typeface="Times New Roman" panose="02020603050405020304" pitchFamily="18" charset="0"/>
              </a:rPr>
              <a:t>на нивоу школа Регије Добој</a:t>
            </a:r>
            <a:endParaRPr lang="sr-Latn-CS" sz="2400" b="1" dirty="0">
              <a:solidFill>
                <a:schemeClr val="tx1"/>
              </a:solidFill>
            </a:endParaRPr>
          </a:p>
        </p:txBody>
      </p:sp>
      <p:graphicFrame>
        <p:nvGraphicFramePr>
          <p:cNvPr id="4" name="Čuvar mesta za sadržaj 3"/>
          <p:cNvGraphicFramePr>
            <a:graphicFrameLocks noGrp="1"/>
          </p:cNvGraphicFramePr>
          <p:nvPr>
            <p:ph idx="1"/>
            <p:extLst>
              <p:ext uri="{D42A27DB-BD31-4B8C-83A1-F6EECF244321}">
                <p14:modId xmlns:p14="http://schemas.microsoft.com/office/powerpoint/2010/main" xmlns="" val="2168662851"/>
              </p:ext>
            </p:extLst>
          </p:nvPr>
        </p:nvGraphicFramePr>
        <p:xfrm>
          <a:off x="539554" y="980730"/>
          <a:ext cx="8280917" cy="5666153"/>
        </p:xfrm>
        <a:graphic>
          <a:graphicData uri="http://schemas.openxmlformats.org/drawingml/2006/table">
            <a:tbl>
              <a:tblPr firstRow="1" firstCol="1" bandRow="1"/>
              <a:tblGrid>
                <a:gridCol w="552060"/>
                <a:gridCol w="4488498"/>
                <a:gridCol w="1061171"/>
                <a:gridCol w="1315093"/>
                <a:gridCol w="864095"/>
              </a:tblGrid>
              <a:tr h="1578131">
                <a:tc>
                  <a:txBody>
                    <a:bodyPr/>
                    <a:lstStyle/>
                    <a:p>
                      <a:pPr algn="ctr">
                        <a:lnSpc>
                          <a:spcPct val="107000"/>
                        </a:lnSpc>
                        <a:spcAft>
                          <a:spcPts val="0"/>
                        </a:spcAft>
                      </a:pPr>
                      <a:r>
                        <a:rPr lang="bs-Cyrl-BA" sz="2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Ранг</a:t>
                      </a:r>
                      <a:endParaRPr lang="sr-Latn-C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bs-Cyrl-BA"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bs-Cyrl-BA" sz="24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ЈУ Основна школа:</a:t>
                      </a:r>
                      <a:endParaRPr lang="bs-Cyrl-BA" sz="16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bs-Cyrl-BA"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Број </a:t>
                      </a:r>
                      <a:endParaRPr lang="bs-Cyrl-BA"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bs-Cyrl-BA"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обухваћених   </a:t>
                      </a:r>
                    </a:p>
                    <a:p>
                      <a:pPr algn="ctr">
                        <a:lnSpc>
                          <a:spcPct val="107000"/>
                        </a:lnSpc>
                        <a:spcAft>
                          <a:spcPts val="0"/>
                        </a:spcAft>
                      </a:pPr>
                      <a:r>
                        <a:rPr lang="bs-Cyrl-BA"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ученика</a:t>
                      </a:r>
                      <a:endParaRPr lang="sr-Latn-C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bs-Cyrl-BA"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sr-Latn-C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bs-Cyrl-BA"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a:t>
                      </a:r>
                      <a:r>
                        <a:rPr lang="bs-Cyrl-BA"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остигнућа</a:t>
                      </a:r>
                      <a:endParaRPr lang="sr-Latn-C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bs-Cyrl-BA"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Ниво</a:t>
                      </a:r>
                      <a:endParaRPr lang="sr-Latn-C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bs-Cyrl-BA"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постигнућа</a:t>
                      </a:r>
                      <a:endParaRPr lang="sr-Latn-C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413165">
                <a:tc>
                  <a:txBody>
                    <a:bodyPr/>
                    <a:lstStyle/>
                    <a:p>
                      <a:pPr algn="ctr">
                        <a:lnSpc>
                          <a:spcPct val="107000"/>
                        </a:lnSpc>
                        <a:spcAft>
                          <a:spcPts val="0"/>
                        </a:spcAft>
                      </a:pPr>
                      <a:r>
                        <a:rPr lang="bs-Cyrl-BA" sz="2400" b="0" dirty="0">
                          <a:solidFill>
                            <a:schemeClr val="tx1"/>
                          </a:solidFill>
                          <a:effectLst/>
                          <a:latin typeface="Times New Roman" pitchFamily="18" charset="0"/>
                          <a:ea typeface="Times New Roman" panose="02020603050405020304" pitchFamily="18" charset="0"/>
                          <a:cs typeface="Times New Roman" pitchFamily="18" charset="0"/>
                        </a:rPr>
                        <a:t>1.</a:t>
                      </a:r>
                      <a:endParaRPr lang="sr-Latn-CS" sz="2400" b="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Cyrl-RS" sz="2400" dirty="0" smtClean="0">
                          <a:solidFill>
                            <a:schemeClr val="tx1"/>
                          </a:solidFill>
                          <a:latin typeface="Times New Roman" pitchFamily="18" charset="0"/>
                          <a:cs typeface="Times New Roman" pitchFamily="18" charset="0"/>
                        </a:rPr>
                        <a:t>“Доситеј</a:t>
                      </a:r>
                      <a:r>
                        <a:rPr lang="sr-Cyrl-RS" sz="2400" baseline="0" dirty="0" smtClean="0">
                          <a:solidFill>
                            <a:schemeClr val="tx1"/>
                          </a:solidFill>
                          <a:latin typeface="Times New Roman" pitchFamily="18" charset="0"/>
                          <a:cs typeface="Times New Roman" pitchFamily="18" charset="0"/>
                        </a:rPr>
                        <a:t> Обрадовић</a:t>
                      </a:r>
                      <a:r>
                        <a:rPr lang="sr-Cyrl-RS" sz="2400" dirty="0" smtClean="0">
                          <a:solidFill>
                            <a:schemeClr val="tx1"/>
                          </a:solidFill>
                          <a:latin typeface="Times New Roman" pitchFamily="18" charset="0"/>
                          <a:cs typeface="Times New Roman" pitchFamily="18" charset="0"/>
                        </a:rPr>
                        <a:t>” Блатница</a:t>
                      </a:r>
                      <a:endParaRPr lang="en-GB" sz="2400" dirty="0" smtClean="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39</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54,36%</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ННП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75902">
                <a:tc>
                  <a:txBody>
                    <a:bodyPr/>
                    <a:lstStyle/>
                    <a:p>
                      <a:pPr algn="ctr">
                        <a:lnSpc>
                          <a:spcPct val="107000"/>
                        </a:lnSpc>
                        <a:spcAft>
                          <a:spcPts val="0"/>
                        </a:spcAft>
                      </a:pPr>
                      <a:r>
                        <a:rPr lang="bs-Cyrl-BA" sz="2400" b="0" dirty="0">
                          <a:solidFill>
                            <a:schemeClr val="tx1"/>
                          </a:solidFill>
                          <a:effectLst/>
                          <a:latin typeface="Times New Roman" pitchFamily="18" charset="0"/>
                          <a:ea typeface="Times New Roman" panose="02020603050405020304" pitchFamily="18" charset="0"/>
                          <a:cs typeface="Times New Roman" pitchFamily="18" charset="0"/>
                        </a:rPr>
                        <a:t>2.</a:t>
                      </a:r>
                      <a:endParaRPr lang="sr-Latn-CS" sz="2400" b="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Cyrl-RS" sz="2400" b="0" dirty="0" smtClean="0">
                          <a:solidFill>
                            <a:schemeClr val="tx1"/>
                          </a:solidFill>
                          <a:effectLst/>
                          <a:latin typeface="Times New Roman" pitchFamily="18" charset="0"/>
                          <a:ea typeface="Calibri" panose="020F0502020204030204" pitchFamily="34" charset="0"/>
                          <a:cs typeface="Times New Roman" pitchFamily="18" charset="0"/>
                        </a:rPr>
                        <a:t>“Ђура Јакшић” Подновље</a:t>
                      </a:r>
                      <a:endParaRPr lang="sr-Latn-CS" sz="2400" b="0" dirty="0" smtClean="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24</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53,61 %</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Cyrl-RS" sz="2400" dirty="0" smtClean="0">
                          <a:solidFill>
                            <a:schemeClr val="tx1"/>
                          </a:solidFill>
                          <a:latin typeface="Times New Roman" pitchFamily="18" charset="0"/>
                          <a:cs typeface="Times New Roman" pitchFamily="18" charset="0"/>
                        </a:rPr>
                        <a:t>ННП</a:t>
                      </a:r>
                      <a:endParaRPr lang="en-GB" sz="2400" dirty="0" smtClean="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57270">
                <a:tc>
                  <a:txBody>
                    <a:bodyPr/>
                    <a:lstStyle/>
                    <a:p>
                      <a:pPr algn="ctr">
                        <a:lnSpc>
                          <a:spcPct val="107000"/>
                        </a:lnSpc>
                        <a:spcAft>
                          <a:spcPts val="0"/>
                        </a:spcAft>
                      </a:pPr>
                      <a:r>
                        <a:rPr lang="bs-Cyrl-BA" sz="2400" b="0" dirty="0">
                          <a:solidFill>
                            <a:schemeClr val="tx1"/>
                          </a:solidFill>
                          <a:effectLst/>
                          <a:latin typeface="Times New Roman" pitchFamily="18" charset="0"/>
                          <a:ea typeface="Times New Roman" panose="02020603050405020304" pitchFamily="18" charset="0"/>
                          <a:cs typeface="Times New Roman" pitchFamily="18" charset="0"/>
                        </a:rPr>
                        <a:t>3.</a:t>
                      </a:r>
                      <a:endParaRPr lang="sr-Latn-CS" sz="2400" b="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Cyrl-RS" sz="2400" dirty="0" smtClean="0">
                          <a:solidFill>
                            <a:schemeClr val="tx1"/>
                          </a:solidFill>
                          <a:latin typeface="Times New Roman" pitchFamily="18" charset="0"/>
                          <a:cs typeface="Times New Roman" pitchFamily="18" charset="0"/>
                        </a:rPr>
                        <a:t>“19.април” Дервента</a:t>
                      </a:r>
                      <a:endParaRPr lang="en-GB" sz="2400" dirty="0" smtClean="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61</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53,33 % </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ННП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4131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bs-Cyrl-BA" sz="2400" b="0" dirty="0" smtClean="0">
                          <a:solidFill>
                            <a:schemeClr val="tx1"/>
                          </a:solidFill>
                          <a:effectLst/>
                          <a:latin typeface="Times New Roman" pitchFamily="18" charset="0"/>
                          <a:ea typeface="Times New Roman" panose="02020603050405020304" pitchFamily="18" charset="0"/>
                          <a:cs typeface="Times New Roman" pitchFamily="18" charset="0"/>
                        </a:rPr>
                        <a:t>4.</a:t>
                      </a:r>
                      <a:endParaRPr lang="sr-Latn-CS" sz="2400" b="0" dirty="0" smtClean="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“Лијешће” </a:t>
                      </a:r>
                      <a:r>
                        <a:rPr lang="sr-Cyrl-RS" sz="2400" baseline="0" dirty="0" smtClean="0">
                          <a:solidFill>
                            <a:schemeClr val="tx1"/>
                          </a:solidFill>
                          <a:latin typeface="Times New Roman" pitchFamily="18" charset="0"/>
                          <a:cs typeface="Times New Roman" pitchFamily="18" charset="0"/>
                        </a:rPr>
                        <a:t> </a:t>
                      </a:r>
                      <a:r>
                        <a:rPr lang="sr-Cyrl-RS" sz="2400" dirty="0" smtClean="0">
                          <a:solidFill>
                            <a:schemeClr val="tx1"/>
                          </a:solidFill>
                          <a:latin typeface="Times New Roman" pitchFamily="18" charset="0"/>
                          <a:cs typeface="Times New Roman" pitchFamily="18" charset="0"/>
                        </a:rPr>
                        <a:t>Лијешће</a:t>
                      </a:r>
                      <a:endParaRPr lang="en-GB" sz="2400" dirty="0" smtClean="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25</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48,53 %</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Cyrl-RS" sz="2400" dirty="0" smtClean="0">
                          <a:solidFill>
                            <a:schemeClr val="tx1"/>
                          </a:solidFill>
                          <a:latin typeface="Times New Roman" pitchFamily="18" charset="0"/>
                          <a:cs typeface="Times New Roman" pitchFamily="18" charset="0"/>
                        </a:rPr>
                        <a:t>ННП</a:t>
                      </a:r>
                      <a:endParaRPr lang="en-GB" sz="2400" dirty="0" smtClean="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413165">
                <a:tc>
                  <a:txBody>
                    <a:bodyPr/>
                    <a:lstStyle/>
                    <a:p>
                      <a:pPr algn="ctr">
                        <a:lnSpc>
                          <a:spcPct val="107000"/>
                        </a:lnSpc>
                        <a:spcAft>
                          <a:spcPts val="0"/>
                        </a:spcAft>
                      </a:pPr>
                      <a:r>
                        <a:rPr lang="sr-Cyrl-RS" sz="2400" b="0" dirty="0" smtClean="0">
                          <a:solidFill>
                            <a:schemeClr val="tx1"/>
                          </a:solidFill>
                          <a:effectLst/>
                          <a:latin typeface="Times New Roman" pitchFamily="18" charset="0"/>
                          <a:ea typeface="Calibri" panose="020F0502020204030204" pitchFamily="34" charset="0"/>
                          <a:cs typeface="Times New Roman" pitchFamily="18" charset="0"/>
                        </a:rPr>
                        <a:t>5.</a:t>
                      </a:r>
                      <a:endParaRPr lang="sr-Latn-CS" sz="2400" b="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Cyrl-RS" sz="2400" dirty="0" smtClean="0">
                          <a:solidFill>
                            <a:schemeClr val="tx1"/>
                          </a:solidFill>
                          <a:latin typeface="Times New Roman" pitchFamily="18" charset="0"/>
                          <a:cs typeface="Times New Roman" pitchFamily="18" charset="0"/>
                        </a:rPr>
                        <a:t>“Петар П. Његош” Теслић</a:t>
                      </a:r>
                      <a:endParaRPr lang="en-GB" sz="2400" dirty="0" smtClean="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95</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48,42 %</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Cyrl-RS" sz="2400" dirty="0" smtClean="0">
                          <a:solidFill>
                            <a:schemeClr val="tx1"/>
                          </a:solidFill>
                          <a:latin typeface="Times New Roman" pitchFamily="18" charset="0"/>
                          <a:cs typeface="Times New Roman" pitchFamily="18" charset="0"/>
                        </a:rPr>
                        <a:t>ННП</a:t>
                      </a:r>
                      <a:endParaRPr lang="en-GB" sz="2400" dirty="0" smtClean="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13165">
                <a:tc>
                  <a:txBody>
                    <a:bodyPr/>
                    <a:lstStyle/>
                    <a:p>
                      <a:pPr algn="ctr">
                        <a:lnSpc>
                          <a:spcPct val="107000"/>
                        </a:lnSpc>
                        <a:spcAft>
                          <a:spcPts val="0"/>
                        </a:spcAft>
                      </a:pP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sr-Latn-C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Cyrl-RS" sz="2400" dirty="0" smtClean="0">
                          <a:solidFill>
                            <a:schemeClr val="tx1"/>
                          </a:solidFill>
                          <a:latin typeface="Times New Roman" pitchFamily="18" charset="0"/>
                          <a:cs typeface="Times New Roman" pitchFamily="18" charset="0"/>
                        </a:rPr>
                        <a:t>“Десанка</a:t>
                      </a:r>
                      <a:r>
                        <a:rPr lang="sr-Cyrl-RS" sz="2400" baseline="0" dirty="0" smtClean="0">
                          <a:solidFill>
                            <a:schemeClr val="tx1"/>
                          </a:solidFill>
                          <a:latin typeface="Times New Roman" pitchFamily="18" charset="0"/>
                          <a:cs typeface="Times New Roman" pitchFamily="18" charset="0"/>
                        </a:rPr>
                        <a:t> Максимовић” Станари</a:t>
                      </a:r>
                      <a:endParaRPr lang="en-GB" sz="2400" dirty="0" smtClean="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39</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46,15 %</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ННП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13165">
                <a:tc>
                  <a:txBody>
                    <a:bodyPr/>
                    <a:lstStyle/>
                    <a:p>
                      <a:pPr algn="ctr">
                        <a:lnSpc>
                          <a:spcPct val="107000"/>
                        </a:lnSpc>
                        <a:spcAft>
                          <a:spcPts val="0"/>
                        </a:spcAft>
                      </a:pP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sr-Latn-C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Cyrl-RS" sz="2400" dirty="0" smtClean="0">
                          <a:solidFill>
                            <a:schemeClr val="tx1"/>
                          </a:solidFill>
                          <a:latin typeface="Times New Roman" pitchFamily="18" charset="0"/>
                          <a:cs typeface="Times New Roman" pitchFamily="18" charset="0"/>
                        </a:rPr>
                        <a:t>“Вук Караџић”</a:t>
                      </a:r>
                      <a:r>
                        <a:rPr lang="sr-Cyrl-RS" sz="2400" baseline="0" dirty="0" smtClean="0">
                          <a:solidFill>
                            <a:schemeClr val="tx1"/>
                          </a:solidFill>
                          <a:latin typeface="Times New Roman" pitchFamily="18" charset="0"/>
                          <a:cs typeface="Times New Roman" pitchFamily="18" charset="0"/>
                        </a:rPr>
                        <a:t> </a:t>
                      </a:r>
                      <a:r>
                        <a:rPr lang="sr-Cyrl-RS" sz="2400" dirty="0" smtClean="0">
                          <a:solidFill>
                            <a:schemeClr val="tx1"/>
                          </a:solidFill>
                          <a:latin typeface="Times New Roman" pitchFamily="18" charset="0"/>
                          <a:cs typeface="Times New Roman" pitchFamily="18" charset="0"/>
                        </a:rPr>
                        <a:t>Петрово</a:t>
                      </a:r>
                      <a:endParaRPr lang="en-GB" sz="2400" dirty="0" smtClean="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23</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46,09 %</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ННП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13165">
                <a:tc>
                  <a:txBody>
                    <a:bodyPr/>
                    <a:lstStyle/>
                    <a:p>
                      <a:pPr algn="ctr">
                        <a:lnSpc>
                          <a:spcPct val="107000"/>
                        </a:lnSpc>
                        <a:spcAft>
                          <a:spcPts val="0"/>
                        </a:spcAft>
                      </a:pP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sr-Latn-C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Cyrl-RS" sz="2400" dirty="0" smtClean="0">
                          <a:solidFill>
                            <a:schemeClr val="tx1"/>
                          </a:solidFill>
                          <a:latin typeface="Times New Roman" pitchFamily="18" charset="0"/>
                          <a:cs typeface="Times New Roman" pitchFamily="18" charset="0"/>
                        </a:rPr>
                        <a:t>“Сутјеска”</a:t>
                      </a:r>
                      <a:r>
                        <a:rPr lang="sr-Cyrl-RS" sz="2400" baseline="0" dirty="0" smtClean="0">
                          <a:solidFill>
                            <a:schemeClr val="tx1"/>
                          </a:solidFill>
                          <a:latin typeface="Times New Roman" pitchFamily="18" charset="0"/>
                          <a:cs typeface="Times New Roman" pitchFamily="18" charset="0"/>
                        </a:rPr>
                        <a:t> Модрича</a:t>
                      </a:r>
                      <a:endParaRPr lang="en-GB" sz="2400" dirty="0" smtClean="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93</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Cyrl-RS" sz="2400" dirty="0" smtClean="0">
                          <a:solidFill>
                            <a:schemeClr val="tx1"/>
                          </a:solidFill>
                          <a:latin typeface="Times New Roman" pitchFamily="18" charset="0"/>
                          <a:cs typeface="Times New Roman" pitchFamily="18" charset="0"/>
                        </a:rPr>
                        <a:t>46,09 %</a:t>
                      </a:r>
                      <a:endParaRPr lang="en-GB" sz="2400" dirty="0" smtClean="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Cyrl-RS" sz="2400" dirty="0" smtClean="0">
                          <a:solidFill>
                            <a:schemeClr val="tx1"/>
                          </a:solidFill>
                          <a:latin typeface="Times New Roman" pitchFamily="18" charset="0"/>
                          <a:cs typeface="Times New Roman" pitchFamily="18" charset="0"/>
                        </a:rPr>
                        <a:t>ННП</a:t>
                      </a:r>
                      <a:endParaRPr lang="en-GB" sz="2400" dirty="0" smtClean="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13165">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9.</a:t>
                      </a:r>
                      <a:endParaRPr lang="sr-Latn-CS" sz="24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Cyrl-RS" sz="2400" dirty="0" smtClean="0">
                          <a:solidFill>
                            <a:schemeClr val="tx1"/>
                          </a:solidFill>
                          <a:latin typeface="Times New Roman" pitchFamily="18" charset="0"/>
                          <a:cs typeface="Times New Roman" pitchFamily="18" charset="0"/>
                        </a:rPr>
                        <a:t>“Доситеј Обрадовић” Добој</a:t>
                      </a:r>
                      <a:endParaRPr lang="en-GB" sz="2400" dirty="0" smtClean="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52</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46,03 %</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ННП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13165">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sr-Latn-CS" sz="24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Cyrl-RS" sz="2400" dirty="0" smtClean="0">
                          <a:solidFill>
                            <a:schemeClr val="tx1"/>
                          </a:solidFill>
                          <a:latin typeface="Times New Roman" pitchFamily="18" charset="0"/>
                          <a:cs typeface="Times New Roman" pitchFamily="18" charset="0"/>
                        </a:rPr>
                        <a:t>“Обудовац” Обудовац</a:t>
                      </a:r>
                      <a:endParaRPr lang="en-GB" sz="2400" dirty="0" smtClean="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32</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45,83 %</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ННП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6" name="Slide Number Placeholder 5"/>
          <p:cNvSpPr>
            <a:spLocks noGrp="1"/>
          </p:cNvSpPr>
          <p:nvPr>
            <p:ph type="sldNum" sz="quarter" idx="12"/>
          </p:nvPr>
        </p:nvSpPr>
        <p:spPr/>
        <p:txBody>
          <a:bodyPr/>
          <a:lstStyle/>
          <a:p>
            <a:fld id="{8E4B4BDA-1E1E-4429-89B8-BA423FC377D7}" type="slidenum">
              <a:rPr lang="bs-Latn-BA" smtClean="0"/>
              <a:pPr/>
              <a:t>19</a:t>
            </a:fld>
            <a:endParaRPr lang="bs-Latn-BA"/>
          </a:p>
        </p:txBody>
      </p:sp>
    </p:spTree>
    <p:extLst>
      <p:ext uri="{BB962C8B-B14F-4D97-AF65-F5344CB8AC3E}">
        <p14:creationId xmlns:p14="http://schemas.microsoft.com/office/powerpoint/2010/main" xmlns="" val="4105067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03648" y="476672"/>
            <a:ext cx="7272808" cy="3888432"/>
          </a:xfrm>
          <a:ln w="57150"/>
        </p:spPr>
        <p:style>
          <a:lnRef idx="1">
            <a:schemeClr val="accent1"/>
          </a:lnRef>
          <a:fillRef idx="2">
            <a:schemeClr val="accent1"/>
          </a:fillRef>
          <a:effectRef idx="1">
            <a:schemeClr val="accent1"/>
          </a:effectRef>
          <a:fontRef idx="minor">
            <a:schemeClr val="dk1"/>
          </a:fontRef>
        </p:style>
        <p:txBody>
          <a:bodyPr>
            <a:normAutofit fontScale="90000"/>
          </a:bodyPr>
          <a:lstStyle/>
          <a:p>
            <a:pPr algn="just"/>
            <a:r>
              <a:rPr lang="sr-Cyrl-CS" sz="3200" dirty="0" smtClean="0">
                <a:solidFill>
                  <a:schemeClr val="tx1"/>
                </a:solidFill>
                <a:effectLst/>
                <a:latin typeface="Times New Roman" pitchFamily="18" charset="0"/>
                <a:cs typeface="Times New Roman" pitchFamily="18" charset="0"/>
              </a:rPr>
              <a:t/>
            </a:r>
            <a:br>
              <a:rPr lang="sr-Cyrl-CS" sz="3200" dirty="0" smtClean="0">
                <a:solidFill>
                  <a:schemeClr val="tx1"/>
                </a:solidFill>
                <a:effectLst/>
                <a:latin typeface="Times New Roman" pitchFamily="18" charset="0"/>
                <a:cs typeface="Times New Roman" pitchFamily="18" charset="0"/>
              </a:rPr>
            </a:br>
            <a:r>
              <a:rPr lang="sr-Cyrl-CS" sz="3200" dirty="0" smtClean="0">
                <a:solidFill>
                  <a:schemeClr val="tx1"/>
                </a:solidFill>
                <a:effectLst/>
                <a:latin typeface="Times New Roman" pitchFamily="18" charset="0"/>
                <a:cs typeface="Times New Roman" pitchFamily="18" charset="0"/>
              </a:rPr>
              <a:t>У </a:t>
            </a:r>
            <a:r>
              <a:rPr lang="sr-Cyrl-CS" sz="3200" dirty="0">
                <a:solidFill>
                  <a:schemeClr val="tx1"/>
                </a:solidFill>
                <a:effectLst/>
                <a:latin typeface="Times New Roman" pitchFamily="18" charset="0"/>
                <a:cs typeface="Times New Roman" pitchFamily="18" charset="0"/>
              </a:rPr>
              <a:t>складу са </a:t>
            </a:r>
            <a:r>
              <a:rPr lang="sr-Cyrl-CS" sz="3200" dirty="0" smtClean="0">
                <a:solidFill>
                  <a:schemeClr val="tx1"/>
                </a:solidFill>
                <a:effectLst/>
                <a:latin typeface="Times New Roman" pitchFamily="18" charset="0"/>
                <a:cs typeface="Times New Roman" pitchFamily="18" charset="0"/>
              </a:rPr>
              <a:t>Годишњим </a:t>
            </a:r>
            <a:r>
              <a:rPr lang="sr-Cyrl-CS" sz="3200" dirty="0">
                <a:solidFill>
                  <a:schemeClr val="tx1"/>
                </a:solidFill>
                <a:effectLst/>
                <a:latin typeface="Times New Roman" pitchFamily="18" charset="0"/>
                <a:cs typeface="Times New Roman" pitchFamily="18" charset="0"/>
              </a:rPr>
              <a:t>програмом </a:t>
            </a:r>
            <a:r>
              <a:rPr lang="sr-Cyrl-CS" sz="3200" dirty="0" smtClean="0">
                <a:solidFill>
                  <a:schemeClr val="tx1"/>
                </a:solidFill>
                <a:effectLst/>
                <a:latin typeface="Times New Roman" pitchFamily="18" charset="0"/>
                <a:cs typeface="Times New Roman" pitchFamily="18" charset="0"/>
              </a:rPr>
              <a:t>рада Републичког педагошког завода, </a:t>
            </a:r>
            <a:r>
              <a:rPr lang="sr-Cyrl-CS" sz="3200" dirty="0">
                <a:solidFill>
                  <a:schemeClr val="tx1"/>
                </a:solidFill>
                <a:effectLst/>
                <a:latin typeface="Times New Roman" pitchFamily="18" charset="0"/>
                <a:cs typeface="Times New Roman" pitchFamily="18" charset="0"/>
              </a:rPr>
              <a:t>а у сегменту који се односи на праћење и оцјену квалитета у образовању, </a:t>
            </a:r>
            <a:r>
              <a:rPr lang="sr-Cyrl-CS" sz="3200" dirty="0" smtClean="0">
                <a:solidFill>
                  <a:schemeClr val="tx1"/>
                </a:solidFill>
                <a:effectLst/>
                <a:latin typeface="Times New Roman" pitchFamily="18" charset="0"/>
                <a:cs typeface="Times New Roman" pitchFamily="18" charset="0"/>
              </a:rPr>
              <a:t>и школске 2018/19. године организована и проведена је провјера </a:t>
            </a:r>
            <a:r>
              <a:rPr lang="sr-Cyrl-CS" sz="3200" dirty="0">
                <a:solidFill>
                  <a:schemeClr val="tx1"/>
                </a:solidFill>
                <a:effectLst/>
                <a:latin typeface="Times New Roman" pitchFamily="18" charset="0"/>
                <a:cs typeface="Times New Roman" pitchFamily="18" charset="0"/>
              </a:rPr>
              <a:t>постигнућа ученика ПЕТОГ </a:t>
            </a:r>
            <a:r>
              <a:rPr lang="sr-Cyrl-CS" sz="3200" dirty="0" smtClean="0">
                <a:solidFill>
                  <a:schemeClr val="tx1"/>
                </a:solidFill>
                <a:effectLst/>
                <a:latin typeface="Times New Roman" pitchFamily="18" charset="0"/>
                <a:cs typeface="Times New Roman" pitchFamily="18" charset="0"/>
              </a:rPr>
              <a:t>разреда</a:t>
            </a:r>
            <a:r>
              <a:rPr lang="bs-Cyrl-BA" sz="3200" dirty="0" smtClean="0">
                <a:solidFill>
                  <a:schemeClr val="tx1"/>
                </a:solidFill>
                <a:effectLst/>
                <a:latin typeface="Times New Roman" pitchFamily="18" charset="0"/>
                <a:cs typeface="Times New Roman" pitchFamily="18" charset="0"/>
              </a:rPr>
              <a:t> у свим основним школама Републике Српске.</a:t>
            </a:r>
            <a:br>
              <a:rPr lang="bs-Cyrl-BA" sz="3200" dirty="0" smtClean="0">
                <a:solidFill>
                  <a:schemeClr val="tx1"/>
                </a:solidFill>
                <a:effectLst/>
                <a:latin typeface="Times New Roman" pitchFamily="18" charset="0"/>
                <a:cs typeface="Times New Roman" pitchFamily="18" charset="0"/>
              </a:rPr>
            </a:br>
            <a:r>
              <a:rPr lang="bs-Cyrl-BA" sz="3200" dirty="0" smtClean="0">
                <a:solidFill>
                  <a:schemeClr val="tx1"/>
                </a:solidFill>
                <a:effectLst/>
                <a:latin typeface="Times New Roman" pitchFamily="18" charset="0"/>
                <a:cs typeface="Times New Roman" pitchFamily="18" charset="0"/>
              </a:rPr>
              <a:t/>
            </a:r>
            <a:br>
              <a:rPr lang="bs-Cyrl-BA" sz="3200" dirty="0" smtClean="0">
                <a:solidFill>
                  <a:schemeClr val="tx1"/>
                </a:solidFill>
                <a:effectLst/>
                <a:latin typeface="Times New Roman" pitchFamily="18" charset="0"/>
                <a:cs typeface="Times New Roman" pitchFamily="18" charset="0"/>
              </a:rPr>
            </a:br>
            <a:endParaRPr lang="bs-Latn-BA" sz="3200" dirty="0">
              <a:solidFill>
                <a:schemeClr val="tx1"/>
              </a:solidFill>
              <a:latin typeface="Times New Roman" pitchFamily="18" charset="0"/>
              <a:cs typeface="Times New Roman" pitchFamily="18" charset="0"/>
            </a:endParaRPr>
          </a:p>
        </p:txBody>
      </p:sp>
      <p:sp>
        <p:nvSpPr>
          <p:cNvPr id="5" name="Čuvar mesta za sadržaj 4"/>
          <p:cNvSpPr>
            <a:spLocks noGrp="1"/>
          </p:cNvSpPr>
          <p:nvPr>
            <p:ph idx="1"/>
          </p:nvPr>
        </p:nvSpPr>
        <p:spPr>
          <a:xfrm>
            <a:off x="2339752" y="4653136"/>
            <a:ext cx="6552728" cy="1800200"/>
          </a:xfrm>
          <a:ln w="57150"/>
        </p:spPr>
        <p:style>
          <a:lnRef idx="1">
            <a:schemeClr val="accent1"/>
          </a:lnRef>
          <a:fillRef idx="2">
            <a:schemeClr val="accent1"/>
          </a:fillRef>
          <a:effectRef idx="1">
            <a:schemeClr val="accent1"/>
          </a:effectRef>
          <a:fontRef idx="minor">
            <a:schemeClr val="dk1"/>
          </a:fontRef>
        </p:style>
        <p:txBody>
          <a:bodyPr>
            <a:normAutofit/>
          </a:bodyPr>
          <a:lstStyle/>
          <a:p>
            <a:pPr marL="82296" indent="0" algn="just">
              <a:buNone/>
            </a:pPr>
            <a:r>
              <a:rPr lang="bs-Cyrl-BA" sz="2800" dirty="0" smtClean="0">
                <a:solidFill>
                  <a:schemeClr val="tx1"/>
                </a:solidFill>
                <a:latin typeface="Times New Roman" panose="02020603050405020304" pitchFamily="18" charset="0"/>
                <a:cs typeface="Times New Roman" panose="02020603050405020304" pitchFamily="18" charset="0"/>
              </a:rPr>
              <a:t>Провјера постигнућа ученика ПЕТОГ разреда из српског језика и математика проведена је </a:t>
            </a:r>
            <a:r>
              <a:rPr lang="bs-Cyrl-BA" sz="2800" b="1" dirty="0" smtClean="0">
                <a:solidFill>
                  <a:schemeClr val="tx1"/>
                </a:solidFill>
                <a:latin typeface="Times New Roman" panose="02020603050405020304" pitchFamily="18" charset="0"/>
                <a:cs typeface="Times New Roman" panose="02020603050405020304" pitchFamily="18" charset="0"/>
              </a:rPr>
              <a:t>21.</a:t>
            </a:r>
            <a:r>
              <a:rPr lang="sr-Cyrl-RS" sz="2800" b="1" dirty="0" smtClean="0">
                <a:solidFill>
                  <a:schemeClr val="tx1"/>
                </a:solidFill>
                <a:latin typeface="Times New Roman" panose="02020603050405020304" pitchFamily="18" charset="0"/>
                <a:cs typeface="Times New Roman" panose="02020603050405020304" pitchFamily="18" charset="0"/>
              </a:rPr>
              <a:t> </a:t>
            </a:r>
            <a:r>
              <a:rPr lang="sr-Cyrl-RS" sz="2800" dirty="0" smtClean="0">
                <a:solidFill>
                  <a:schemeClr val="tx1"/>
                </a:solidFill>
                <a:latin typeface="Times New Roman" panose="02020603050405020304" pitchFamily="18" charset="0"/>
                <a:cs typeface="Times New Roman" panose="02020603050405020304" pitchFamily="18" charset="0"/>
              </a:rPr>
              <a:t>и </a:t>
            </a:r>
            <a:r>
              <a:rPr lang="bs-Cyrl-BA" sz="2800" b="1" dirty="0" smtClean="0">
                <a:solidFill>
                  <a:schemeClr val="tx1"/>
                </a:solidFill>
                <a:latin typeface="Times New Roman" panose="02020603050405020304" pitchFamily="18" charset="0"/>
                <a:cs typeface="Times New Roman" panose="02020603050405020304" pitchFamily="18" charset="0"/>
              </a:rPr>
              <a:t>30. </a:t>
            </a:r>
            <a:r>
              <a:rPr lang="sr-Cyrl-RS" sz="2800" b="1" dirty="0">
                <a:solidFill>
                  <a:schemeClr val="tx1"/>
                </a:solidFill>
                <a:latin typeface="Times New Roman" panose="02020603050405020304" pitchFamily="18" charset="0"/>
                <a:cs typeface="Times New Roman" panose="02020603050405020304" pitchFamily="18" charset="0"/>
              </a:rPr>
              <a:t>маја</a:t>
            </a:r>
            <a:r>
              <a:rPr lang="bs-Cyrl-BA" sz="2800" b="1" dirty="0" smtClean="0">
                <a:solidFill>
                  <a:schemeClr val="tx1"/>
                </a:solidFill>
                <a:latin typeface="Times New Roman" panose="02020603050405020304" pitchFamily="18" charset="0"/>
                <a:cs typeface="Times New Roman" panose="02020603050405020304" pitchFamily="18" charset="0"/>
              </a:rPr>
              <a:t> 2019.године</a:t>
            </a:r>
            <a:r>
              <a:rPr lang="bs-Cyrl-BA" sz="2800" dirty="0" smtClean="0">
                <a:solidFill>
                  <a:schemeClr val="tx1"/>
                </a:solidFill>
                <a:latin typeface="Times New Roman" panose="02020603050405020304" pitchFamily="18" charset="0"/>
                <a:cs typeface="Times New Roman" panose="02020603050405020304" pitchFamily="18" charset="0"/>
              </a:rPr>
              <a:t>.</a:t>
            </a:r>
            <a:endParaRPr lang="bs-Latn-BA" sz="2800" dirty="0">
              <a:solidFill>
                <a:schemeClr val="tx1"/>
              </a:solidFill>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8E4B4BDA-1E1E-4429-89B8-BA423FC377D7}" type="slidenum">
              <a:rPr lang="bs-Latn-BA" smtClean="0"/>
              <a:pPr/>
              <a:t>2</a:t>
            </a:fld>
            <a:endParaRPr lang="bs-Latn-B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51520" y="0"/>
            <a:ext cx="8794224" cy="764704"/>
          </a:xfrm>
        </p:spPr>
        <p:style>
          <a:lnRef idx="1">
            <a:schemeClr val="accent1"/>
          </a:lnRef>
          <a:fillRef idx="3">
            <a:schemeClr val="accent1"/>
          </a:fillRef>
          <a:effectRef idx="2">
            <a:schemeClr val="accent1"/>
          </a:effectRef>
          <a:fontRef idx="minor">
            <a:schemeClr val="lt1"/>
          </a:fontRef>
        </p:style>
        <p:txBody>
          <a:bodyPr>
            <a:noAutofit/>
          </a:bodyPr>
          <a:lstStyle/>
          <a:p>
            <a:pPr algn="ctr"/>
            <a:r>
              <a:rPr lang="bs-Cyrl-BA" sz="2400" dirty="0" smtClean="0">
                <a:solidFill>
                  <a:schemeClr val="tx1"/>
                </a:solidFill>
                <a:effectLst/>
                <a:latin typeface="Times New Roman" panose="02020603050405020304" pitchFamily="18" charset="0"/>
                <a:cs typeface="Times New Roman" panose="02020603050405020304" pitchFamily="18" charset="0"/>
              </a:rPr>
              <a:t>Резултати провјере постигнућа за </a:t>
            </a:r>
            <a:r>
              <a:rPr lang="sr-Latn-RS" sz="2400" b="1" dirty="0" smtClean="0">
                <a:solidFill>
                  <a:schemeClr val="tx1"/>
                </a:solidFill>
                <a:effectLst/>
                <a:latin typeface="Times New Roman" panose="02020603050405020304" pitchFamily="18" charset="0"/>
                <a:cs typeface="Times New Roman" panose="02020603050405020304" pitchFamily="18" charset="0"/>
              </a:rPr>
              <a:t>MATEMAT</a:t>
            </a:r>
            <a:r>
              <a:rPr lang="sr-Cyrl-RS" sz="2400" b="1" dirty="0" smtClean="0">
                <a:solidFill>
                  <a:schemeClr val="tx1"/>
                </a:solidFill>
                <a:effectLst/>
                <a:latin typeface="Times New Roman" panose="02020603050405020304" pitchFamily="18" charset="0"/>
                <a:cs typeface="Times New Roman" panose="02020603050405020304" pitchFamily="18" charset="0"/>
              </a:rPr>
              <a:t>И</a:t>
            </a:r>
            <a:r>
              <a:rPr lang="sr-Latn-RS" sz="2400" b="1" dirty="0" smtClean="0">
                <a:solidFill>
                  <a:schemeClr val="tx1"/>
                </a:solidFill>
                <a:effectLst/>
                <a:latin typeface="Times New Roman" panose="02020603050405020304" pitchFamily="18" charset="0"/>
                <a:cs typeface="Times New Roman" panose="02020603050405020304" pitchFamily="18" charset="0"/>
              </a:rPr>
              <a:t>K</a:t>
            </a:r>
            <a:r>
              <a:rPr lang="sr-Cyrl-RS" sz="2400" b="1" dirty="0" smtClean="0">
                <a:solidFill>
                  <a:schemeClr val="tx1"/>
                </a:solidFill>
                <a:effectLst/>
                <a:latin typeface="Times New Roman" panose="02020603050405020304" pitchFamily="18" charset="0"/>
                <a:cs typeface="Times New Roman" panose="02020603050405020304" pitchFamily="18" charset="0"/>
              </a:rPr>
              <a:t>У</a:t>
            </a:r>
            <a:r>
              <a:rPr lang="bs-Cyrl-BA" sz="2400" dirty="0" smtClean="0">
                <a:solidFill>
                  <a:schemeClr val="tx1"/>
                </a:solidFill>
                <a:effectLst/>
                <a:latin typeface="Times New Roman" panose="02020603050405020304" pitchFamily="18" charset="0"/>
                <a:cs typeface="Times New Roman" panose="02020603050405020304" pitchFamily="18" charset="0"/>
              </a:rPr>
              <a:t/>
            </a:r>
            <a:br>
              <a:rPr lang="bs-Cyrl-BA" sz="2400" dirty="0" smtClean="0">
                <a:solidFill>
                  <a:schemeClr val="tx1"/>
                </a:solidFill>
                <a:effectLst/>
                <a:latin typeface="Times New Roman" panose="02020603050405020304" pitchFamily="18" charset="0"/>
                <a:cs typeface="Times New Roman" panose="02020603050405020304" pitchFamily="18" charset="0"/>
              </a:rPr>
            </a:br>
            <a:r>
              <a:rPr lang="bs-Cyrl-BA" sz="2400" b="1" dirty="0" smtClean="0">
                <a:solidFill>
                  <a:schemeClr val="tx1"/>
                </a:solidFill>
                <a:effectLst/>
                <a:latin typeface="Times New Roman" panose="02020603050405020304" pitchFamily="18" charset="0"/>
                <a:cs typeface="Times New Roman" panose="02020603050405020304" pitchFamily="18" charset="0"/>
              </a:rPr>
              <a:t>на нивоу школа Регије Добој</a:t>
            </a:r>
            <a:endParaRPr lang="sr-Latn-CS" sz="2400" b="1" dirty="0">
              <a:solidFill>
                <a:schemeClr val="tx1"/>
              </a:solidFill>
            </a:endParaRPr>
          </a:p>
        </p:txBody>
      </p:sp>
      <p:graphicFrame>
        <p:nvGraphicFramePr>
          <p:cNvPr id="4" name="Čuvar mesta za sadržaj 3"/>
          <p:cNvGraphicFramePr>
            <a:graphicFrameLocks noGrp="1"/>
          </p:cNvGraphicFramePr>
          <p:nvPr>
            <p:ph idx="1"/>
            <p:extLst>
              <p:ext uri="{D42A27DB-BD31-4B8C-83A1-F6EECF244321}">
                <p14:modId xmlns:p14="http://schemas.microsoft.com/office/powerpoint/2010/main" xmlns="" val="2029658300"/>
              </p:ext>
            </p:extLst>
          </p:nvPr>
        </p:nvGraphicFramePr>
        <p:xfrm>
          <a:off x="467544" y="908722"/>
          <a:ext cx="8352927" cy="5671693"/>
        </p:xfrm>
        <a:graphic>
          <a:graphicData uri="http://schemas.openxmlformats.org/drawingml/2006/table">
            <a:tbl>
              <a:tblPr firstRow="1" firstCol="1" bandRow="1"/>
              <a:tblGrid>
                <a:gridCol w="556861"/>
                <a:gridCol w="4771731"/>
                <a:gridCol w="864096"/>
                <a:gridCol w="1296144"/>
                <a:gridCol w="864095"/>
              </a:tblGrid>
              <a:tr h="1223900">
                <a:tc>
                  <a:txBody>
                    <a:bodyPr/>
                    <a:lstStyle/>
                    <a:p>
                      <a:pPr algn="ctr">
                        <a:lnSpc>
                          <a:spcPct val="107000"/>
                        </a:lnSpc>
                        <a:spcAft>
                          <a:spcPts val="0"/>
                        </a:spcAft>
                      </a:pPr>
                      <a:r>
                        <a:rPr lang="bs-Cyrl-BA" sz="2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Ранг</a:t>
                      </a:r>
                      <a:endParaRPr lang="sr-Latn-C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bs-Cyrl-BA"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bs-Cyrl-BA" sz="24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ЈУ Основна школа:</a:t>
                      </a:r>
                      <a:endParaRPr lang="bs-Cyrl-BA" sz="16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bs-Cyrl-BA"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Број </a:t>
                      </a:r>
                      <a:endParaRPr lang="bs-Cyrl-BA"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bs-Cyrl-BA"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обухваћених   </a:t>
                      </a:r>
                    </a:p>
                    <a:p>
                      <a:pPr algn="ctr">
                        <a:lnSpc>
                          <a:spcPct val="107000"/>
                        </a:lnSpc>
                        <a:spcAft>
                          <a:spcPts val="0"/>
                        </a:spcAft>
                      </a:pPr>
                      <a:r>
                        <a:rPr lang="bs-Cyrl-BA"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ученика</a:t>
                      </a:r>
                      <a:endParaRPr lang="sr-Latn-C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bs-Cyrl-BA"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sr-Latn-C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bs-Cyrl-BA"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a:t>
                      </a:r>
                      <a:r>
                        <a:rPr lang="bs-Cyrl-BA"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остигнућа</a:t>
                      </a:r>
                      <a:endParaRPr lang="sr-Latn-C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bs-Cyrl-BA"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Ниво</a:t>
                      </a:r>
                      <a:endParaRPr lang="sr-Latn-C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bs-Cyrl-BA"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постигнућа</a:t>
                      </a:r>
                      <a:endParaRPr lang="sr-Latn-C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475434">
                <a:tc>
                  <a:txBody>
                    <a:bodyPr/>
                    <a:lstStyle/>
                    <a:p>
                      <a:pPr algn="ctr">
                        <a:lnSpc>
                          <a:spcPct val="107000"/>
                        </a:lnSpc>
                        <a:spcAft>
                          <a:spcPts val="0"/>
                        </a:spcAft>
                      </a:pP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sr-Latn-C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Cyrl-RS" sz="2400" dirty="0" smtClean="0">
                          <a:solidFill>
                            <a:schemeClr val="tx1"/>
                          </a:solidFill>
                          <a:latin typeface="Times New Roman" pitchFamily="18" charset="0"/>
                          <a:cs typeface="Times New Roman" pitchFamily="18" charset="0"/>
                        </a:rPr>
                        <a:t>“Србија “ Црквина</a:t>
                      </a:r>
                      <a:endParaRPr lang="en-GB" sz="2400" dirty="0" smtClean="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20</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43,67 %</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НЗП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43304">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sr-Latn-CS" sz="24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Cyrl-RS" sz="2400" dirty="0" smtClean="0">
                          <a:solidFill>
                            <a:schemeClr val="tx1"/>
                          </a:solidFill>
                          <a:latin typeface="Times New Roman" pitchFamily="18" charset="0"/>
                          <a:cs typeface="Times New Roman" pitchFamily="18" charset="0"/>
                        </a:rPr>
                        <a:t>“</a:t>
                      </a:r>
                      <a:r>
                        <a:rPr lang="sr-Cyrl-RS" sz="2000" dirty="0" smtClean="0">
                          <a:solidFill>
                            <a:schemeClr val="tx1"/>
                          </a:solidFill>
                          <a:latin typeface="Times New Roman" pitchFamily="18" charset="0"/>
                          <a:cs typeface="Times New Roman" pitchFamily="18" charset="0"/>
                        </a:rPr>
                        <a:t>Радоје Домановић</a:t>
                      </a:r>
                      <a:r>
                        <a:rPr lang="sr-Cyrl-RS" sz="2400" dirty="0" smtClean="0">
                          <a:solidFill>
                            <a:schemeClr val="tx1"/>
                          </a:solidFill>
                          <a:latin typeface="Times New Roman" pitchFamily="18" charset="0"/>
                          <a:cs typeface="Times New Roman" pitchFamily="18" charset="0"/>
                        </a:rPr>
                        <a:t>” Осјечани Горњи</a:t>
                      </a:r>
                      <a:endParaRPr lang="en-GB" sz="2400" dirty="0" smtClean="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25</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43,20%</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НЗП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01547">
                <a:tc>
                  <a:txBody>
                    <a:bodyPr/>
                    <a:lstStyle/>
                    <a:p>
                      <a:pPr algn="ctr">
                        <a:lnSpc>
                          <a:spcPct val="107000"/>
                        </a:lnSpc>
                        <a:spcAft>
                          <a:spcPts val="0"/>
                        </a:spcAft>
                      </a:pPr>
                      <a:r>
                        <a:rPr lang="bs-Cyrl-BA" sz="2400" b="0" dirty="0" smtClean="0">
                          <a:solidFill>
                            <a:schemeClr val="tx1"/>
                          </a:solidFill>
                          <a:effectLst/>
                          <a:latin typeface="Times New Roman" pitchFamily="18" charset="0"/>
                          <a:ea typeface="Times New Roman" panose="02020603050405020304" pitchFamily="18" charset="0"/>
                          <a:cs typeface="Times New Roman" pitchFamily="18" charset="0"/>
                        </a:rPr>
                        <a:t>13.</a:t>
                      </a:r>
                      <a:endParaRPr lang="sr-Latn-CS" sz="2400" b="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“Доњи Жабар” Доњи Жабар</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16</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41,67</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НЗП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01547">
                <a:tc>
                  <a:txBody>
                    <a:bodyPr/>
                    <a:lstStyle/>
                    <a:p>
                      <a:pPr algn="ctr">
                        <a:lnSpc>
                          <a:spcPct val="107000"/>
                        </a:lnSpc>
                        <a:spcAft>
                          <a:spcPts val="0"/>
                        </a:spcAft>
                      </a:pPr>
                      <a:r>
                        <a:rPr lang="bs-Cyrl-BA" sz="2400" b="0" dirty="0" smtClean="0">
                          <a:solidFill>
                            <a:schemeClr val="tx1"/>
                          </a:solidFill>
                          <a:effectLst/>
                          <a:latin typeface="Times New Roman" pitchFamily="18" charset="0"/>
                          <a:ea typeface="Times New Roman" panose="02020603050405020304" pitchFamily="18" charset="0"/>
                          <a:cs typeface="Times New Roman" pitchFamily="18" charset="0"/>
                        </a:rPr>
                        <a:t>14.</a:t>
                      </a:r>
                      <a:endParaRPr lang="sr-Latn-CS" sz="2400" b="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“Стеван Душанић” Прибинић</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25</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41,33</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Cyrl-RS" sz="2400" dirty="0" smtClean="0">
                          <a:solidFill>
                            <a:schemeClr val="tx1"/>
                          </a:solidFill>
                          <a:latin typeface="Times New Roman" pitchFamily="18" charset="0"/>
                          <a:cs typeface="Times New Roman" pitchFamily="18" charset="0"/>
                        </a:rPr>
                        <a:t>НЗП</a:t>
                      </a:r>
                      <a:endParaRPr lang="en-GB" sz="2400" dirty="0" smtClean="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01547">
                <a:tc>
                  <a:txBody>
                    <a:bodyPr/>
                    <a:lstStyle/>
                    <a:p>
                      <a:pPr algn="ctr">
                        <a:lnSpc>
                          <a:spcPct val="107000"/>
                        </a:lnSpc>
                        <a:spcAft>
                          <a:spcPts val="0"/>
                        </a:spcAft>
                      </a:pPr>
                      <a:r>
                        <a:rPr lang="bs-Cyrl-BA" sz="2400" b="0" dirty="0" smtClean="0">
                          <a:solidFill>
                            <a:schemeClr val="tx1"/>
                          </a:solidFill>
                          <a:effectLst/>
                          <a:latin typeface="Times New Roman" pitchFamily="18" charset="0"/>
                          <a:ea typeface="Times New Roman" panose="02020603050405020304" pitchFamily="18" charset="0"/>
                          <a:cs typeface="Times New Roman" pitchFamily="18" charset="0"/>
                        </a:rPr>
                        <a:t>15.</a:t>
                      </a:r>
                      <a:endParaRPr lang="sr-Latn-CS" sz="2400" b="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r>
                        <a:rPr lang="sr-Cyrl-RS" sz="2400" dirty="0" smtClean="0">
                          <a:solidFill>
                            <a:schemeClr val="tx1"/>
                          </a:solidFill>
                          <a:latin typeface="Times New Roman" pitchFamily="18" charset="0"/>
                          <a:cs typeface="Times New Roman" pitchFamily="18" charset="0"/>
                        </a:rPr>
                        <a:t>“Тодор Докић” Календеровци</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20</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39,33</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НЗП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38649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bs-Cyrl-BA" sz="2400" b="0" dirty="0" smtClean="0">
                          <a:solidFill>
                            <a:schemeClr val="tx1"/>
                          </a:solidFill>
                          <a:effectLst/>
                          <a:latin typeface="Times New Roman" pitchFamily="18" charset="0"/>
                          <a:ea typeface="Times New Roman" panose="02020603050405020304" pitchFamily="18" charset="0"/>
                          <a:cs typeface="Times New Roman" pitchFamily="18" charset="0"/>
                        </a:rPr>
                        <a:t>16.</a:t>
                      </a:r>
                      <a:endParaRPr lang="sr-Latn-CS" sz="2400" b="0" dirty="0" smtClean="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“Вук Караџић” Витковци</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9</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36,30%</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НЗП</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8649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Cyrl-RS" sz="2400" b="0" dirty="0" smtClean="0">
                          <a:solidFill>
                            <a:schemeClr val="tx1"/>
                          </a:solidFill>
                          <a:effectLst/>
                          <a:latin typeface="Times New Roman" pitchFamily="18" charset="0"/>
                          <a:ea typeface="Calibri" panose="020F0502020204030204" pitchFamily="34" charset="0"/>
                          <a:cs typeface="Times New Roman" pitchFamily="18" charset="0"/>
                        </a:rPr>
                        <a:t>17.</a:t>
                      </a:r>
                      <a:endParaRPr lang="sr-Latn-CS" sz="2400" b="0" dirty="0" smtClean="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Cyrl-RS" sz="2400" dirty="0" smtClean="0">
                          <a:solidFill>
                            <a:schemeClr val="tx1"/>
                          </a:solidFill>
                          <a:latin typeface="Times New Roman" pitchFamily="18" charset="0"/>
                          <a:cs typeface="Times New Roman" pitchFamily="18" charset="0"/>
                        </a:rPr>
                        <a:t>“Петар Кочић” Сјенина Ријека</a:t>
                      </a:r>
                      <a:endParaRPr lang="en-GB" sz="2400" dirty="0" smtClean="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31</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33,55 %</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НЗП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61320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Cyrl-RS" sz="2400" b="0" dirty="0" smtClean="0">
                          <a:solidFill>
                            <a:schemeClr val="tx1"/>
                          </a:solidFill>
                          <a:effectLst/>
                          <a:latin typeface="Times New Roman" pitchFamily="18" charset="0"/>
                          <a:ea typeface="Calibri" panose="020F0502020204030204" pitchFamily="34" charset="0"/>
                          <a:cs typeface="Times New Roman" pitchFamily="18" charset="0"/>
                        </a:rPr>
                        <a:t>18.</a:t>
                      </a:r>
                      <a:endParaRPr lang="sr-Latn-CS" sz="2400" b="0" dirty="0" smtClean="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Cyrl-RS" sz="2400" dirty="0" smtClean="0">
                          <a:solidFill>
                            <a:schemeClr val="tx1"/>
                          </a:solidFill>
                          <a:latin typeface="Times New Roman" pitchFamily="18" charset="0"/>
                          <a:cs typeface="Times New Roman" pitchFamily="18" charset="0"/>
                        </a:rPr>
                        <a:t>“Алекса Шантић” Вукосавље</a:t>
                      </a:r>
                      <a:endParaRPr lang="en-GB" sz="2400" dirty="0" smtClean="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29</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33,10 %</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НЗП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938223">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sr-Cyrl-RS" sz="2000" b="1" dirty="0" smtClean="0">
                        <a:solidFill>
                          <a:schemeClr val="tx1"/>
                        </a:solidFill>
                        <a:effectLst/>
                        <a:latin typeface="Times New Roman" pitchFamily="18" charset="0"/>
                        <a:ea typeface="Calibri" panose="020F0502020204030204" pitchFamily="34" charset="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sr-Cyrl-RS" sz="2000" b="1" dirty="0" smtClean="0">
                          <a:solidFill>
                            <a:schemeClr val="tx1"/>
                          </a:solidFill>
                          <a:effectLst/>
                          <a:latin typeface="Times New Roman" pitchFamily="18" charset="0"/>
                          <a:ea typeface="Calibri" panose="020F0502020204030204" pitchFamily="34" charset="0"/>
                          <a:cs typeface="Times New Roman" pitchFamily="18" charset="0"/>
                        </a:rPr>
                        <a:t>Укупно</a:t>
                      </a:r>
                      <a:r>
                        <a:rPr lang="sr-Cyrl-RS" sz="2000" b="1" baseline="0" dirty="0" smtClean="0">
                          <a:solidFill>
                            <a:schemeClr val="tx1"/>
                          </a:solidFill>
                          <a:effectLst/>
                          <a:latin typeface="Times New Roman" pitchFamily="18" charset="0"/>
                          <a:ea typeface="Calibri" panose="020F0502020204030204" pitchFamily="34" charset="0"/>
                          <a:cs typeface="Times New Roman" pitchFamily="18" charset="0"/>
                        </a:rPr>
                        <a:t> 18 основних школа</a:t>
                      </a:r>
                    </a:p>
                    <a:p>
                      <a:pPr marL="0" marR="0" indent="0" algn="ctr" defTabSz="914400" rtl="0" eaLnBrk="1" fontAlgn="auto" latinLnBrk="0" hangingPunct="1">
                        <a:lnSpc>
                          <a:spcPct val="100000"/>
                        </a:lnSpc>
                        <a:spcBef>
                          <a:spcPts val="0"/>
                        </a:spcBef>
                        <a:spcAft>
                          <a:spcPts val="0"/>
                        </a:spcAft>
                        <a:buClrTx/>
                        <a:buSzTx/>
                        <a:buFontTx/>
                        <a:buNone/>
                        <a:tabLst/>
                        <a:defRPr/>
                      </a:pPr>
                      <a:endParaRPr lang="sr-Latn-CS" sz="2000" b="1" dirty="0" smtClean="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en-GB"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endParaRPr lang="sr-Cyrl-RS" sz="2000" b="1" dirty="0" smtClean="0">
                        <a:solidFill>
                          <a:schemeClr val="tx1"/>
                        </a:solidFill>
                        <a:latin typeface="Times New Roman" pitchFamily="18" charset="0"/>
                        <a:cs typeface="Times New Roman" pitchFamily="18" charset="0"/>
                      </a:endParaRPr>
                    </a:p>
                    <a:p>
                      <a:pPr algn="ctr"/>
                      <a:r>
                        <a:rPr lang="sr-Cyrl-RS" sz="2000" b="1" dirty="0" smtClean="0">
                          <a:solidFill>
                            <a:schemeClr val="tx1"/>
                          </a:solidFill>
                          <a:latin typeface="Times New Roman" pitchFamily="18" charset="0"/>
                          <a:cs typeface="Times New Roman" pitchFamily="18" charset="0"/>
                        </a:rPr>
                        <a:t>658</a:t>
                      </a:r>
                      <a:endParaRPr lang="en-GB" sz="2000" b="1"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endParaRPr lang="sr-Cyrl-RS" sz="2000" b="1" dirty="0" smtClean="0">
                        <a:solidFill>
                          <a:schemeClr val="tx1"/>
                        </a:solidFill>
                        <a:latin typeface="Times New Roman" pitchFamily="18" charset="0"/>
                        <a:cs typeface="Times New Roman" pitchFamily="18" charset="0"/>
                      </a:endParaRPr>
                    </a:p>
                    <a:p>
                      <a:pPr algn="ctr"/>
                      <a:r>
                        <a:rPr lang="sr-Cyrl-RS" sz="2000" b="1" dirty="0" smtClean="0">
                          <a:solidFill>
                            <a:schemeClr val="tx1"/>
                          </a:solidFill>
                          <a:latin typeface="Times New Roman" pitchFamily="18" charset="0"/>
                          <a:cs typeface="Times New Roman" pitchFamily="18" charset="0"/>
                        </a:rPr>
                        <a:t>46,2 %</a:t>
                      </a:r>
                      <a:endParaRPr lang="en-GB" sz="2000" b="1"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endParaRPr lang="sr-Cyrl-RS" sz="2000" b="1" dirty="0" smtClean="0">
                        <a:solidFill>
                          <a:schemeClr val="tx1"/>
                        </a:solidFill>
                        <a:latin typeface="Times New Roman" pitchFamily="18" charset="0"/>
                        <a:cs typeface="Times New Roman" pitchFamily="18" charset="0"/>
                      </a:endParaRPr>
                    </a:p>
                    <a:p>
                      <a:pPr algn="ctr"/>
                      <a:r>
                        <a:rPr lang="sr-Cyrl-RS" sz="2000" b="1" dirty="0" smtClean="0">
                          <a:solidFill>
                            <a:schemeClr val="tx1"/>
                          </a:solidFill>
                          <a:latin typeface="Times New Roman" pitchFamily="18" charset="0"/>
                          <a:cs typeface="Times New Roman" pitchFamily="18" charset="0"/>
                        </a:rPr>
                        <a:t>ННП</a:t>
                      </a:r>
                      <a:endParaRPr lang="en-GB" sz="2000" b="1"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
        <p:nvSpPr>
          <p:cNvPr id="6" name="Slide Number Placeholder 5"/>
          <p:cNvSpPr>
            <a:spLocks noGrp="1"/>
          </p:cNvSpPr>
          <p:nvPr>
            <p:ph type="sldNum" sz="quarter" idx="12"/>
          </p:nvPr>
        </p:nvSpPr>
        <p:spPr/>
        <p:txBody>
          <a:bodyPr/>
          <a:lstStyle/>
          <a:p>
            <a:fld id="{8E4B4BDA-1E1E-4429-89B8-BA423FC377D7}" type="slidenum">
              <a:rPr lang="bs-Latn-BA" smtClean="0"/>
              <a:pPr/>
              <a:t>20</a:t>
            </a:fld>
            <a:endParaRPr lang="bs-Latn-BA"/>
          </a:p>
        </p:txBody>
      </p:sp>
    </p:spTree>
    <p:extLst>
      <p:ext uri="{BB962C8B-B14F-4D97-AF65-F5344CB8AC3E}">
        <p14:creationId xmlns:p14="http://schemas.microsoft.com/office/powerpoint/2010/main" xmlns="" val="41050678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88640"/>
            <a:ext cx="8676456" cy="720080"/>
          </a:xfrm>
        </p:spPr>
        <p:style>
          <a:lnRef idx="1">
            <a:schemeClr val="accent1"/>
          </a:lnRef>
          <a:fillRef idx="3">
            <a:schemeClr val="accent1"/>
          </a:fillRef>
          <a:effectRef idx="2">
            <a:schemeClr val="accent1"/>
          </a:effectRef>
          <a:fontRef idx="minor">
            <a:schemeClr val="lt1"/>
          </a:fontRef>
        </p:style>
        <p:txBody>
          <a:bodyPr>
            <a:noAutofit/>
          </a:bodyPr>
          <a:lstStyle/>
          <a:p>
            <a:pPr algn="ctr"/>
            <a:r>
              <a:rPr lang="bs-Cyrl-BA" sz="2400" dirty="0" smtClean="0">
                <a:solidFill>
                  <a:schemeClr val="tx1"/>
                </a:solidFill>
                <a:effectLst/>
                <a:latin typeface="Times New Roman" panose="02020603050405020304" pitchFamily="18" charset="0"/>
                <a:cs typeface="Times New Roman" panose="02020603050405020304" pitchFamily="18" charset="0"/>
              </a:rPr>
              <a:t>Најбољи и најслабији резултати провјере </a:t>
            </a:r>
            <a:r>
              <a:rPr lang="bs-Cyrl-BA" sz="2400" dirty="0">
                <a:solidFill>
                  <a:schemeClr val="tx1"/>
                </a:solidFill>
                <a:effectLst/>
                <a:latin typeface="Times New Roman" panose="02020603050405020304" pitchFamily="18" charset="0"/>
                <a:cs typeface="Times New Roman" panose="02020603050405020304" pitchFamily="18" charset="0"/>
              </a:rPr>
              <a:t>постигнућа за </a:t>
            </a:r>
            <a:r>
              <a:rPr lang="bs-Cyrl-BA" sz="2400" b="1" dirty="0" smtClean="0">
                <a:solidFill>
                  <a:schemeClr val="tx1"/>
                </a:solidFill>
                <a:effectLst/>
                <a:latin typeface="Times New Roman" panose="02020603050405020304" pitchFamily="18" charset="0"/>
                <a:cs typeface="Times New Roman" panose="02020603050405020304" pitchFamily="18" charset="0"/>
              </a:rPr>
              <a:t>математику </a:t>
            </a:r>
            <a:r>
              <a:rPr lang="bs-Cyrl-BA" sz="2400" dirty="0" smtClean="0">
                <a:solidFill>
                  <a:schemeClr val="tx1"/>
                </a:solidFill>
                <a:effectLst/>
                <a:latin typeface="Times New Roman" panose="02020603050405020304" pitchFamily="18" charset="0"/>
                <a:cs typeface="Times New Roman" panose="02020603050405020304" pitchFamily="18" charset="0"/>
              </a:rPr>
              <a:t>- на нивоу </a:t>
            </a:r>
            <a:r>
              <a:rPr lang="bs-Cyrl-BA" sz="2400" b="1" dirty="0" smtClean="0">
                <a:solidFill>
                  <a:schemeClr val="tx1"/>
                </a:solidFill>
                <a:effectLst/>
                <a:latin typeface="Times New Roman" panose="02020603050405020304" pitchFamily="18" charset="0"/>
                <a:cs typeface="Times New Roman" panose="02020603050405020304" pitchFamily="18" charset="0"/>
              </a:rPr>
              <a:t>Регије Добој</a:t>
            </a:r>
            <a:endParaRPr lang="sr-Latn-CS" sz="2400" b="1" dirty="0">
              <a:solidFill>
                <a:schemeClr val="tx1"/>
              </a:solidFill>
            </a:endParaRPr>
          </a:p>
        </p:txBody>
      </p:sp>
      <p:sp>
        <p:nvSpPr>
          <p:cNvPr id="3" name="Čuvar mesta za sadržaj 2"/>
          <p:cNvSpPr>
            <a:spLocks noGrp="1"/>
          </p:cNvSpPr>
          <p:nvPr>
            <p:ph idx="1"/>
          </p:nvPr>
        </p:nvSpPr>
        <p:spPr>
          <a:xfrm>
            <a:off x="755576" y="1124744"/>
            <a:ext cx="8280920" cy="5472608"/>
          </a:xfrm>
          <a:solidFill>
            <a:schemeClr val="accent1">
              <a:lumMod val="20000"/>
              <a:lumOff val="80000"/>
            </a:schemeClr>
          </a:solidFill>
          <a:ln w="57150">
            <a:solidFill>
              <a:schemeClr val="accent1">
                <a:lumMod val="60000"/>
                <a:lumOff val="40000"/>
              </a:schemeClr>
            </a:solidFill>
          </a:ln>
        </p:spPr>
        <p:style>
          <a:lnRef idx="1">
            <a:schemeClr val="accent2"/>
          </a:lnRef>
          <a:fillRef idx="3">
            <a:schemeClr val="accent2"/>
          </a:fillRef>
          <a:effectRef idx="2">
            <a:schemeClr val="accent2"/>
          </a:effectRef>
          <a:fontRef idx="minor">
            <a:schemeClr val="lt1"/>
          </a:fontRef>
        </p:style>
        <p:txBody>
          <a:bodyPr>
            <a:normAutofit/>
          </a:bodyPr>
          <a:lstStyle/>
          <a:p>
            <a:pPr marL="82296" indent="0">
              <a:buNone/>
            </a:pPr>
            <a:r>
              <a:rPr lang="bs-Cyrl-BA" sz="2800" b="1" dirty="0" smtClean="0">
                <a:solidFill>
                  <a:schemeClr val="tx1"/>
                </a:solidFill>
                <a:latin typeface="Times New Roman" panose="02020603050405020304" pitchFamily="18" charset="0"/>
                <a:cs typeface="Times New Roman" panose="02020603050405020304" pitchFamily="18" charset="0"/>
              </a:rPr>
              <a:t>Најбољи резултат </a:t>
            </a:r>
            <a:r>
              <a:rPr lang="bs-Cyrl-BA" sz="2800" dirty="0" smtClean="0">
                <a:solidFill>
                  <a:schemeClr val="tx1"/>
                </a:solidFill>
                <a:latin typeface="Times New Roman" panose="02020603050405020304" pitchFamily="18" charset="0"/>
                <a:cs typeface="Times New Roman" panose="02020603050405020304" pitchFamily="18" charset="0"/>
              </a:rPr>
              <a:t>остварили су ученици из ЈУ Основне школе:</a:t>
            </a:r>
            <a:r>
              <a:rPr lang="bs-Cyrl-BA" sz="2800" dirty="0">
                <a:solidFill>
                  <a:schemeClr val="tx1"/>
                </a:solidFill>
                <a:latin typeface="Times New Roman" panose="02020603050405020304" pitchFamily="18" charset="0"/>
                <a:cs typeface="Times New Roman" panose="02020603050405020304" pitchFamily="18" charset="0"/>
              </a:rPr>
              <a:t> </a:t>
            </a:r>
            <a:r>
              <a:rPr lang="bs-Cyrl-BA" sz="2800" dirty="0" smtClean="0">
                <a:solidFill>
                  <a:schemeClr val="tx1"/>
                </a:solidFill>
                <a:latin typeface="Times New Roman" panose="02020603050405020304" pitchFamily="18" charset="0"/>
                <a:cs typeface="Times New Roman" panose="02020603050405020304" pitchFamily="18" charset="0"/>
              </a:rPr>
              <a:t> </a:t>
            </a:r>
          </a:p>
          <a:p>
            <a:pPr marL="82296" indent="0">
              <a:buNone/>
            </a:pPr>
            <a:r>
              <a:rPr lang="bs-Cyrl-BA" sz="2800" dirty="0" smtClean="0">
                <a:solidFill>
                  <a:schemeClr val="tx1"/>
                </a:solidFill>
                <a:latin typeface="Times New Roman" panose="02020603050405020304" pitchFamily="18" charset="0"/>
                <a:cs typeface="Times New Roman" panose="02020603050405020304" pitchFamily="18" charset="0"/>
              </a:rPr>
              <a:t>„Доситеј Обрадовић“ Блатница (39 ученика-54,36%)</a:t>
            </a:r>
            <a:endParaRPr lang="bs-Cyrl-BA" sz="2800" dirty="0">
              <a:solidFill>
                <a:schemeClr val="tx1"/>
              </a:solidFill>
              <a:latin typeface="Times New Roman" panose="02020603050405020304" pitchFamily="18" charset="0"/>
              <a:cs typeface="Times New Roman" panose="02020603050405020304" pitchFamily="18" charset="0"/>
            </a:endParaRPr>
          </a:p>
          <a:p>
            <a:pPr marL="82296" lvl="0" indent="0">
              <a:buClr>
                <a:srgbClr val="3891A7"/>
              </a:buClr>
              <a:buNone/>
            </a:pPr>
            <a:r>
              <a:rPr lang="bs-Cyrl-BA" sz="2800" dirty="0" smtClean="0">
                <a:solidFill>
                  <a:schemeClr val="tx1"/>
                </a:solidFill>
                <a:latin typeface="Times New Roman" panose="02020603050405020304" pitchFamily="18" charset="0"/>
                <a:cs typeface="Times New Roman" panose="02020603050405020304" pitchFamily="18" charset="0"/>
              </a:rPr>
              <a:t> „Ђура Јакшић“ Подновље (24 ученика-53,61%)</a:t>
            </a:r>
          </a:p>
          <a:p>
            <a:pPr marL="82296" lvl="0" indent="0">
              <a:buClr>
                <a:srgbClr val="3891A7"/>
              </a:buClr>
              <a:buNone/>
            </a:pPr>
            <a:r>
              <a:rPr lang="bs-Cyrl-BA" sz="2800" dirty="0" smtClean="0">
                <a:solidFill>
                  <a:schemeClr val="tx1"/>
                </a:solidFill>
                <a:latin typeface="Times New Roman" panose="02020603050405020304" pitchFamily="18" charset="0"/>
                <a:cs typeface="Times New Roman" panose="02020603050405020304" pitchFamily="18" charset="0"/>
              </a:rPr>
              <a:t>„19. април“ Дервента (61 ученик-53,33%)</a:t>
            </a:r>
          </a:p>
          <a:p>
            <a:pPr marL="82296" lvl="0" indent="0">
              <a:buClr>
                <a:srgbClr val="3891A7"/>
              </a:buClr>
              <a:buNone/>
            </a:pPr>
            <a:endParaRPr lang="bs-Cyrl-BA" sz="2800" dirty="0" smtClean="0">
              <a:solidFill>
                <a:schemeClr val="tx1"/>
              </a:solidFill>
              <a:latin typeface="Times New Roman" panose="02020603050405020304" pitchFamily="18" charset="0"/>
              <a:cs typeface="Times New Roman" panose="02020603050405020304" pitchFamily="18" charset="0"/>
            </a:endParaRPr>
          </a:p>
          <a:p>
            <a:pPr marL="82296" lvl="0" indent="0">
              <a:buClr>
                <a:srgbClr val="3891A7"/>
              </a:buClr>
              <a:buNone/>
            </a:pPr>
            <a:r>
              <a:rPr lang="bs-Cyrl-BA" sz="2800" b="1" dirty="0" smtClean="0">
                <a:solidFill>
                  <a:schemeClr val="tx1"/>
                </a:solidFill>
                <a:latin typeface="Times New Roman" panose="02020603050405020304" pitchFamily="18" charset="0"/>
                <a:cs typeface="Times New Roman" panose="02020603050405020304" pitchFamily="18" charset="0"/>
              </a:rPr>
              <a:t>Најслабији резултат </a:t>
            </a:r>
            <a:r>
              <a:rPr lang="bs-Cyrl-BA" sz="2800" dirty="0" smtClean="0">
                <a:solidFill>
                  <a:schemeClr val="tx1"/>
                </a:solidFill>
                <a:latin typeface="Times New Roman" panose="02020603050405020304" pitchFamily="18" charset="0"/>
                <a:cs typeface="Times New Roman" panose="02020603050405020304" pitchFamily="18" charset="0"/>
              </a:rPr>
              <a:t>имали су ученици из ЈУ Основне школе:</a:t>
            </a:r>
          </a:p>
          <a:p>
            <a:pPr marL="82296" lvl="0" indent="0">
              <a:buClr>
                <a:srgbClr val="3891A7"/>
              </a:buClr>
              <a:buNone/>
            </a:pPr>
            <a:r>
              <a:rPr lang="bs-Cyrl-BA" sz="2800" dirty="0" smtClean="0">
                <a:solidFill>
                  <a:schemeClr val="tx1"/>
                </a:solidFill>
                <a:latin typeface="Times New Roman" panose="02020603050405020304" pitchFamily="18" charset="0"/>
                <a:cs typeface="Times New Roman" panose="02020603050405020304" pitchFamily="18" charset="0"/>
              </a:rPr>
              <a:t> „Вук Караџић“  Витковци (9 ученика-36,30%)</a:t>
            </a:r>
          </a:p>
          <a:p>
            <a:pPr marL="82296" lvl="0" indent="0">
              <a:buClr>
                <a:srgbClr val="3891A7"/>
              </a:buClr>
              <a:buNone/>
            </a:pPr>
            <a:r>
              <a:rPr lang="bs-Cyrl-BA" sz="2800" dirty="0" smtClean="0">
                <a:solidFill>
                  <a:schemeClr val="tx1"/>
                </a:solidFill>
                <a:latin typeface="Times New Roman" panose="02020603050405020304" pitchFamily="18" charset="0"/>
                <a:cs typeface="Times New Roman" panose="02020603050405020304" pitchFamily="18" charset="0"/>
              </a:rPr>
              <a:t> „Петар Кочић“ Сјенина Ријека (31 ученик-33,55%)</a:t>
            </a:r>
            <a:endParaRPr lang="bs-Cyrl-BA" sz="2800" dirty="0">
              <a:solidFill>
                <a:schemeClr val="tx1"/>
              </a:solidFill>
              <a:latin typeface="Times New Roman" panose="02020603050405020304" pitchFamily="18" charset="0"/>
              <a:cs typeface="Times New Roman" panose="02020603050405020304" pitchFamily="18" charset="0"/>
            </a:endParaRPr>
          </a:p>
          <a:p>
            <a:pPr marL="82296" lvl="0" indent="0">
              <a:buClr>
                <a:srgbClr val="3891A7"/>
              </a:buClr>
              <a:buNone/>
            </a:pPr>
            <a:r>
              <a:rPr lang="bs-Cyrl-BA" sz="2800" dirty="0" smtClean="0">
                <a:solidFill>
                  <a:schemeClr val="tx1"/>
                </a:solidFill>
                <a:latin typeface="Times New Roman" panose="02020603050405020304" pitchFamily="18" charset="0"/>
                <a:cs typeface="Times New Roman" panose="02020603050405020304" pitchFamily="18" charset="0"/>
              </a:rPr>
              <a:t> „Алекса Шантић“ Вукосавље (29 ученика-33,10 %)</a:t>
            </a:r>
          </a:p>
          <a:p>
            <a:pPr marL="82296" lvl="0" indent="0">
              <a:buClr>
                <a:srgbClr val="3891A7"/>
              </a:buClr>
              <a:buNone/>
            </a:pPr>
            <a:endParaRPr lang="bs-Cyrl-BA" sz="2800" dirty="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8E4B4BDA-1E1E-4429-89B8-BA423FC377D7}" type="slidenum">
              <a:rPr lang="bs-Latn-BA" smtClean="0"/>
              <a:pPr/>
              <a:t>21</a:t>
            </a:fld>
            <a:endParaRPr lang="bs-Latn-BA"/>
          </a:p>
        </p:txBody>
      </p:sp>
    </p:spTree>
    <p:extLst>
      <p:ext uri="{BB962C8B-B14F-4D97-AF65-F5344CB8AC3E}">
        <p14:creationId xmlns:p14="http://schemas.microsoft.com/office/powerpoint/2010/main" xmlns="" val="10835908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23528" y="0"/>
            <a:ext cx="8722216" cy="764704"/>
          </a:xfrm>
        </p:spPr>
        <p:style>
          <a:lnRef idx="1">
            <a:schemeClr val="accent1"/>
          </a:lnRef>
          <a:fillRef idx="3">
            <a:schemeClr val="accent1"/>
          </a:fillRef>
          <a:effectRef idx="2">
            <a:schemeClr val="accent1"/>
          </a:effectRef>
          <a:fontRef idx="minor">
            <a:schemeClr val="lt1"/>
          </a:fontRef>
        </p:style>
        <p:txBody>
          <a:bodyPr>
            <a:noAutofit/>
          </a:bodyPr>
          <a:lstStyle/>
          <a:p>
            <a:pPr algn="ctr"/>
            <a:r>
              <a:rPr lang="bs-Cyrl-BA" sz="2400" dirty="0">
                <a:solidFill>
                  <a:schemeClr val="tx1"/>
                </a:solidFill>
                <a:effectLst/>
                <a:latin typeface="Times New Roman" panose="02020603050405020304" pitchFamily="18" charset="0"/>
                <a:cs typeface="Times New Roman" panose="02020603050405020304" pitchFamily="18" charset="0"/>
              </a:rPr>
              <a:t>Резултати </a:t>
            </a:r>
            <a:r>
              <a:rPr lang="bs-Cyrl-BA" sz="2400" dirty="0" smtClean="0">
                <a:solidFill>
                  <a:schemeClr val="tx1"/>
                </a:solidFill>
                <a:effectLst/>
                <a:latin typeface="Times New Roman" panose="02020603050405020304" pitchFamily="18" charset="0"/>
                <a:cs typeface="Times New Roman" panose="02020603050405020304" pitchFamily="18" charset="0"/>
              </a:rPr>
              <a:t>провјере постигнућа </a:t>
            </a:r>
            <a:r>
              <a:rPr lang="bs-Cyrl-BA" sz="2400" dirty="0">
                <a:solidFill>
                  <a:schemeClr val="tx1"/>
                </a:solidFill>
                <a:effectLst/>
                <a:latin typeface="Times New Roman" panose="02020603050405020304" pitchFamily="18" charset="0"/>
                <a:cs typeface="Times New Roman" panose="02020603050405020304" pitchFamily="18" charset="0"/>
              </a:rPr>
              <a:t>за </a:t>
            </a:r>
            <a:r>
              <a:rPr lang="sr-Latn-RS" sz="2400" b="1" dirty="0" smtClean="0">
                <a:solidFill>
                  <a:schemeClr val="tx1"/>
                </a:solidFill>
                <a:effectLst/>
                <a:latin typeface="Times New Roman" panose="02020603050405020304" pitchFamily="18" charset="0"/>
                <a:cs typeface="Times New Roman" panose="02020603050405020304" pitchFamily="18" charset="0"/>
              </a:rPr>
              <a:t>MATEMAT</a:t>
            </a:r>
            <a:r>
              <a:rPr lang="sr-Cyrl-RS" sz="2400" b="1" dirty="0" smtClean="0">
                <a:solidFill>
                  <a:schemeClr val="tx1"/>
                </a:solidFill>
                <a:effectLst/>
                <a:latin typeface="Times New Roman" panose="02020603050405020304" pitchFamily="18" charset="0"/>
                <a:cs typeface="Times New Roman" panose="02020603050405020304" pitchFamily="18" charset="0"/>
              </a:rPr>
              <a:t>И</a:t>
            </a:r>
            <a:r>
              <a:rPr lang="sr-Latn-RS" sz="2400" b="1" dirty="0" smtClean="0">
                <a:solidFill>
                  <a:schemeClr val="tx1"/>
                </a:solidFill>
                <a:effectLst/>
                <a:latin typeface="Times New Roman" panose="02020603050405020304" pitchFamily="18" charset="0"/>
                <a:cs typeface="Times New Roman" panose="02020603050405020304" pitchFamily="18" charset="0"/>
              </a:rPr>
              <a:t>K</a:t>
            </a:r>
            <a:r>
              <a:rPr lang="sr-Cyrl-RS" sz="2400" b="1" dirty="0" smtClean="0">
                <a:solidFill>
                  <a:schemeClr val="tx1"/>
                </a:solidFill>
                <a:effectLst/>
                <a:latin typeface="Times New Roman" panose="02020603050405020304" pitchFamily="18" charset="0"/>
                <a:cs typeface="Times New Roman" panose="02020603050405020304" pitchFamily="18" charset="0"/>
              </a:rPr>
              <a:t>У</a:t>
            </a:r>
            <a:r>
              <a:rPr lang="bs-Cyrl-BA" sz="2400" dirty="0">
                <a:solidFill>
                  <a:schemeClr val="tx1"/>
                </a:solidFill>
                <a:effectLst/>
                <a:latin typeface="Times New Roman" panose="02020603050405020304" pitchFamily="18" charset="0"/>
                <a:cs typeface="Times New Roman" panose="02020603050405020304" pitchFamily="18" charset="0"/>
              </a:rPr>
              <a:t/>
            </a:r>
            <a:br>
              <a:rPr lang="bs-Cyrl-BA" sz="2400" dirty="0">
                <a:solidFill>
                  <a:schemeClr val="tx1"/>
                </a:solidFill>
                <a:effectLst/>
                <a:latin typeface="Times New Roman" panose="02020603050405020304" pitchFamily="18" charset="0"/>
                <a:cs typeface="Times New Roman" panose="02020603050405020304" pitchFamily="18" charset="0"/>
              </a:rPr>
            </a:br>
            <a:r>
              <a:rPr lang="bs-Cyrl-BA" sz="2400" b="1" dirty="0">
                <a:solidFill>
                  <a:schemeClr val="tx1"/>
                </a:solidFill>
                <a:effectLst/>
                <a:latin typeface="Times New Roman" panose="02020603050405020304" pitchFamily="18" charset="0"/>
                <a:cs typeface="Times New Roman" panose="02020603050405020304" pitchFamily="18" charset="0"/>
              </a:rPr>
              <a:t>на нивоу школа Регије </a:t>
            </a:r>
            <a:r>
              <a:rPr lang="bs-Cyrl-BA" sz="2400" b="1" dirty="0" smtClean="0">
                <a:solidFill>
                  <a:schemeClr val="tx1"/>
                </a:solidFill>
                <a:effectLst/>
                <a:latin typeface="Times New Roman" panose="02020603050405020304" pitchFamily="18" charset="0"/>
                <a:cs typeface="Times New Roman" panose="02020603050405020304" pitchFamily="18" charset="0"/>
              </a:rPr>
              <a:t>Бијељина</a:t>
            </a:r>
            <a:endParaRPr lang="sr-Latn-CS" sz="2400" b="1" dirty="0">
              <a:solidFill>
                <a:schemeClr val="tx1"/>
              </a:solidFill>
            </a:endParaRPr>
          </a:p>
        </p:txBody>
      </p:sp>
      <p:graphicFrame>
        <p:nvGraphicFramePr>
          <p:cNvPr id="4" name="Čuvar mesta za sadržaj 3"/>
          <p:cNvGraphicFramePr>
            <a:graphicFrameLocks noGrp="1"/>
          </p:cNvGraphicFramePr>
          <p:nvPr>
            <p:ph idx="1"/>
            <p:extLst>
              <p:ext uri="{D42A27DB-BD31-4B8C-83A1-F6EECF244321}">
                <p14:modId xmlns:p14="http://schemas.microsoft.com/office/powerpoint/2010/main" xmlns="" val="752184771"/>
              </p:ext>
            </p:extLst>
          </p:nvPr>
        </p:nvGraphicFramePr>
        <p:xfrm>
          <a:off x="539552" y="1033795"/>
          <a:ext cx="8280921" cy="5547419"/>
        </p:xfrm>
        <a:graphic>
          <a:graphicData uri="http://schemas.openxmlformats.org/drawingml/2006/table">
            <a:tbl>
              <a:tblPr firstRow="1" firstCol="1" bandRow="1"/>
              <a:tblGrid>
                <a:gridCol w="552060"/>
                <a:gridCol w="4704524"/>
                <a:gridCol w="845147"/>
                <a:gridCol w="1243085"/>
                <a:gridCol w="936105"/>
              </a:tblGrid>
              <a:tr h="1387093">
                <a:tc>
                  <a:txBody>
                    <a:bodyPr/>
                    <a:lstStyle/>
                    <a:p>
                      <a:pPr algn="ctr">
                        <a:lnSpc>
                          <a:spcPct val="107000"/>
                        </a:lnSpc>
                        <a:spcAft>
                          <a:spcPts val="0"/>
                        </a:spcAft>
                      </a:pPr>
                      <a:r>
                        <a:rPr lang="bs-Cyrl-BA" sz="24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Ранг</a:t>
                      </a:r>
                      <a:endParaRPr lang="sr-Latn-C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bs-Cyrl-BA"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bs-Cyrl-BA" sz="24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ЈУ Основна школа:</a:t>
                      </a:r>
                      <a:endParaRPr lang="bs-Cyrl-BA" sz="16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bs-Cyrl-BA"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Број </a:t>
                      </a:r>
                      <a:endParaRPr lang="bs-Cyrl-BA"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bs-Cyrl-BA"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обухваћених   </a:t>
                      </a:r>
                    </a:p>
                    <a:p>
                      <a:pPr algn="ctr">
                        <a:lnSpc>
                          <a:spcPct val="107000"/>
                        </a:lnSpc>
                        <a:spcAft>
                          <a:spcPts val="0"/>
                        </a:spcAft>
                      </a:pPr>
                      <a:r>
                        <a:rPr lang="bs-Cyrl-BA"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ученика</a:t>
                      </a:r>
                      <a:endParaRPr lang="sr-Latn-C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bs-Cyrl-BA"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sr-Latn-C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bs-Cyrl-BA"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a:t>
                      </a:r>
                      <a:r>
                        <a:rPr lang="bs-Cyrl-BA"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остигнућа</a:t>
                      </a:r>
                      <a:endParaRPr lang="sr-Latn-C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bs-Cyrl-BA" sz="16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Ниво</a:t>
                      </a:r>
                      <a:endParaRPr lang="sr-Latn-C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bs-Cyrl-BA"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постигнућа</a:t>
                      </a:r>
                      <a:endParaRPr lang="sr-Latn-C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395432">
                <a:tc>
                  <a:txBody>
                    <a:bodyPr/>
                    <a:lstStyle/>
                    <a:p>
                      <a:pPr algn="ctr">
                        <a:lnSpc>
                          <a:spcPct val="107000"/>
                        </a:lnSpc>
                        <a:spcAft>
                          <a:spcPts val="0"/>
                        </a:spcAft>
                      </a:pPr>
                      <a:r>
                        <a:rPr lang="bs-Cyrl-BA" sz="2400" b="1" dirty="0">
                          <a:solidFill>
                            <a:schemeClr val="tx1"/>
                          </a:solidFill>
                          <a:effectLst/>
                          <a:latin typeface="Times New Roman" pitchFamily="18" charset="0"/>
                          <a:ea typeface="Times New Roman" panose="02020603050405020304" pitchFamily="18" charset="0"/>
                          <a:cs typeface="Times New Roman" pitchFamily="18" charset="0"/>
                        </a:rPr>
                        <a:t>1.</a:t>
                      </a:r>
                      <a:endParaRPr lang="sr-Latn-CS" sz="2400" b="1"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r-Cyrl-RS" sz="2400" b="1" dirty="0" smtClean="0">
                          <a:solidFill>
                            <a:schemeClr val="tx1"/>
                          </a:solidFill>
                          <a:latin typeface="Times New Roman" pitchFamily="18" charset="0"/>
                          <a:cs typeface="Times New Roman" pitchFamily="18" charset="0"/>
                        </a:rPr>
                        <a:t>“Ћирило и Методије” Главичице</a:t>
                      </a:r>
                      <a:endParaRPr lang="en-GB" sz="2400" b="1"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b="1" dirty="0" smtClean="0">
                          <a:solidFill>
                            <a:schemeClr val="tx1"/>
                          </a:solidFill>
                          <a:latin typeface="Times New Roman" pitchFamily="18" charset="0"/>
                          <a:cs typeface="Times New Roman" pitchFamily="18" charset="0"/>
                        </a:rPr>
                        <a:t>22</a:t>
                      </a:r>
                      <a:endParaRPr lang="en-GB" sz="2400" b="1"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b="1" dirty="0" smtClean="0">
                          <a:solidFill>
                            <a:schemeClr val="tx1"/>
                          </a:solidFill>
                          <a:latin typeface="Times New Roman" pitchFamily="18" charset="0"/>
                          <a:cs typeface="Times New Roman" pitchFamily="18" charset="0"/>
                        </a:rPr>
                        <a:t>64,55%</a:t>
                      </a:r>
                      <a:endParaRPr lang="en-GB" sz="2400" b="1"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b="1" dirty="0" smtClean="0">
                          <a:solidFill>
                            <a:schemeClr val="tx1"/>
                          </a:solidFill>
                          <a:latin typeface="Times New Roman" pitchFamily="18" charset="0"/>
                          <a:cs typeface="Times New Roman" pitchFamily="18" charset="0"/>
                        </a:rPr>
                        <a:t>СНП</a:t>
                      </a:r>
                      <a:endParaRPr lang="en-GB" sz="2400" b="1"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59768">
                <a:tc>
                  <a:txBody>
                    <a:bodyPr/>
                    <a:lstStyle/>
                    <a:p>
                      <a:pPr algn="ctr">
                        <a:lnSpc>
                          <a:spcPct val="107000"/>
                        </a:lnSpc>
                        <a:spcAft>
                          <a:spcPts val="0"/>
                        </a:spcAft>
                      </a:pPr>
                      <a:r>
                        <a:rPr lang="bs-Cyrl-BA" sz="2400" b="0" dirty="0">
                          <a:solidFill>
                            <a:schemeClr val="tx1"/>
                          </a:solidFill>
                          <a:effectLst/>
                          <a:latin typeface="Times New Roman" pitchFamily="18" charset="0"/>
                          <a:ea typeface="Times New Roman" panose="02020603050405020304" pitchFamily="18" charset="0"/>
                          <a:cs typeface="Times New Roman" pitchFamily="18" charset="0"/>
                        </a:rPr>
                        <a:t>2.</a:t>
                      </a:r>
                      <a:endParaRPr lang="sr-Latn-CS" sz="2400" b="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a:t>
                      </a:r>
                      <a:r>
                        <a:rPr lang="sr-Cyrl-RS" sz="2000" dirty="0" smtClean="0">
                          <a:solidFill>
                            <a:schemeClr val="tx1"/>
                          </a:solidFill>
                          <a:latin typeface="Times New Roman" pitchFamily="18" charset="0"/>
                          <a:cs typeface="Times New Roman" pitchFamily="18" charset="0"/>
                        </a:rPr>
                        <a:t>Кнез Иво од Семберије</a:t>
                      </a:r>
                      <a:r>
                        <a:rPr lang="sr-Cyrl-RS" sz="2400" dirty="0" smtClean="0">
                          <a:solidFill>
                            <a:schemeClr val="tx1"/>
                          </a:solidFill>
                          <a:latin typeface="Times New Roman" pitchFamily="18" charset="0"/>
                          <a:cs typeface="Times New Roman" pitchFamily="18" charset="0"/>
                        </a:rPr>
                        <a:t>” Бијељина</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146</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57,21 %</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СНП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41936">
                <a:tc>
                  <a:txBody>
                    <a:bodyPr/>
                    <a:lstStyle/>
                    <a:p>
                      <a:pPr algn="ctr">
                        <a:lnSpc>
                          <a:spcPct val="107000"/>
                        </a:lnSpc>
                        <a:spcAft>
                          <a:spcPts val="0"/>
                        </a:spcAft>
                      </a:pPr>
                      <a:r>
                        <a:rPr lang="bs-Cyrl-BA" sz="2400" b="0" dirty="0">
                          <a:solidFill>
                            <a:schemeClr val="tx1"/>
                          </a:solidFill>
                          <a:effectLst/>
                          <a:latin typeface="Times New Roman" pitchFamily="18" charset="0"/>
                          <a:ea typeface="Times New Roman" panose="02020603050405020304" pitchFamily="18" charset="0"/>
                          <a:cs typeface="Times New Roman" pitchFamily="18" charset="0"/>
                        </a:rPr>
                        <a:t>3.</a:t>
                      </a:r>
                      <a:endParaRPr lang="sr-Latn-CS" sz="2400" b="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“Вук Караџић” Бијељина</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141</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55,32 % </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СНП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3954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bs-Cyrl-BA" sz="2400" b="0" dirty="0" smtClean="0">
                          <a:solidFill>
                            <a:schemeClr val="tx1"/>
                          </a:solidFill>
                          <a:effectLst/>
                          <a:latin typeface="Times New Roman" pitchFamily="18" charset="0"/>
                          <a:ea typeface="Times New Roman" panose="02020603050405020304" pitchFamily="18" charset="0"/>
                          <a:cs typeface="Times New Roman" pitchFamily="18" charset="0"/>
                        </a:rPr>
                        <a:t>4.</a:t>
                      </a:r>
                      <a:endParaRPr lang="sr-Latn-CS" sz="2400" b="0" dirty="0" smtClean="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“Петар Кочић” Бродац</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59</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51,07 %</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Cyrl-RS" sz="2400" dirty="0" smtClean="0">
                          <a:solidFill>
                            <a:schemeClr val="tx1"/>
                          </a:solidFill>
                          <a:latin typeface="Times New Roman" pitchFamily="18" charset="0"/>
                          <a:cs typeface="Times New Roman" pitchFamily="18" charset="0"/>
                        </a:rPr>
                        <a:t>ННП</a:t>
                      </a:r>
                      <a:endParaRPr lang="en-GB" sz="2400" dirty="0" smtClean="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395432">
                <a:tc>
                  <a:txBody>
                    <a:bodyPr/>
                    <a:lstStyle/>
                    <a:p>
                      <a:pPr algn="ctr">
                        <a:lnSpc>
                          <a:spcPct val="107000"/>
                        </a:lnSpc>
                        <a:spcAft>
                          <a:spcPts val="0"/>
                        </a:spcAft>
                      </a:pPr>
                      <a:r>
                        <a:rPr lang="sr-Cyrl-RS" sz="2400" b="0" dirty="0" smtClean="0">
                          <a:solidFill>
                            <a:schemeClr val="tx1"/>
                          </a:solidFill>
                          <a:effectLst/>
                          <a:latin typeface="Times New Roman" pitchFamily="18" charset="0"/>
                          <a:ea typeface="Calibri" panose="020F0502020204030204" pitchFamily="34" charset="0"/>
                          <a:cs typeface="Times New Roman" pitchFamily="18" charset="0"/>
                        </a:rPr>
                        <a:t>5.</a:t>
                      </a:r>
                      <a:endParaRPr lang="sr-Latn-CS" sz="2400" b="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“Петар П. Његош” Велика Обарска</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38</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49,30 %</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Cyrl-RS" sz="2400" dirty="0" smtClean="0">
                          <a:solidFill>
                            <a:schemeClr val="tx1"/>
                          </a:solidFill>
                          <a:latin typeface="Times New Roman" pitchFamily="18" charset="0"/>
                          <a:cs typeface="Times New Roman" pitchFamily="18" charset="0"/>
                        </a:rPr>
                        <a:t>ННП</a:t>
                      </a:r>
                      <a:endParaRPr lang="en-GB" sz="2400" dirty="0" smtClean="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5432">
                <a:tc>
                  <a:txBody>
                    <a:bodyPr/>
                    <a:lstStyle/>
                    <a:p>
                      <a:pPr algn="ctr">
                        <a:lnSpc>
                          <a:spcPct val="107000"/>
                        </a:lnSpc>
                        <a:spcAft>
                          <a:spcPts val="0"/>
                        </a:spcAft>
                      </a:pP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sr-Latn-C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“Стеван Немања” Драгаљевац</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52</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43,59 %</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НЗП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5432">
                <a:tc>
                  <a:txBody>
                    <a:bodyPr/>
                    <a:lstStyle/>
                    <a:p>
                      <a:pPr algn="ctr">
                        <a:lnSpc>
                          <a:spcPct val="107000"/>
                        </a:lnSpc>
                        <a:spcAft>
                          <a:spcPts val="0"/>
                        </a:spcAft>
                      </a:pP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sr-Latn-C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“Вељко Чубриловић” Прибој</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15</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31,67 %</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НЗП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5432">
                <a:tc>
                  <a:txBody>
                    <a:bodyPr/>
                    <a:lstStyle/>
                    <a:p>
                      <a:pPr algn="ctr">
                        <a:lnSpc>
                          <a:spcPct val="107000"/>
                        </a:lnSpc>
                        <a:spcAft>
                          <a:spcPts val="0"/>
                        </a:spcAft>
                      </a:pP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sr-Latn-C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“Свети Сава” Лопаре</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39</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Cyrl-RS" sz="2400" dirty="0" smtClean="0">
                          <a:solidFill>
                            <a:schemeClr val="tx1"/>
                          </a:solidFill>
                          <a:latin typeface="Times New Roman" pitchFamily="18" charset="0"/>
                          <a:cs typeface="Times New Roman" pitchFamily="18" charset="0"/>
                        </a:rPr>
                        <a:t>31,28 %</a:t>
                      </a:r>
                      <a:endParaRPr lang="en-GB" sz="2400" dirty="0" smtClean="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НЗП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5432">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bs-Cyrl-BA" sz="2400" b="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9.</a:t>
                      </a:r>
                      <a:endParaRPr lang="sr-Latn-CS" sz="24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sr-Cyrl-RS" sz="2400" dirty="0" smtClean="0">
                          <a:solidFill>
                            <a:schemeClr val="tx1"/>
                          </a:solidFill>
                          <a:latin typeface="Times New Roman" pitchFamily="18" charset="0"/>
                          <a:cs typeface="Times New Roman" pitchFamily="18" charset="0"/>
                        </a:rPr>
                        <a:t>“Доситеј Обрадовић” Корај</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29</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27,13 %</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НЗП</a:t>
                      </a:r>
                      <a:endParaRPr lang="en-GB" sz="2400"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583435">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sr-Cyrl-RS" sz="2000" b="1" dirty="0" smtClean="0">
                        <a:solidFill>
                          <a:schemeClr val="tx1"/>
                        </a:solidFill>
                        <a:effectLst/>
                        <a:latin typeface="Times New Roman" pitchFamily="18" charset="0"/>
                        <a:ea typeface="Calibri" panose="020F0502020204030204" pitchFamily="34" charset="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sr-Cyrl-RS" sz="2000" b="1" dirty="0" smtClean="0">
                          <a:solidFill>
                            <a:schemeClr val="tx1"/>
                          </a:solidFill>
                          <a:effectLst/>
                          <a:latin typeface="Times New Roman" pitchFamily="18" charset="0"/>
                          <a:ea typeface="Calibri" panose="020F0502020204030204" pitchFamily="34" charset="0"/>
                          <a:cs typeface="Times New Roman" pitchFamily="18" charset="0"/>
                        </a:rPr>
                        <a:t>Укупно</a:t>
                      </a:r>
                      <a:r>
                        <a:rPr lang="sr-Cyrl-RS" sz="2000" b="1" baseline="0" dirty="0" smtClean="0">
                          <a:solidFill>
                            <a:schemeClr val="tx1"/>
                          </a:solidFill>
                          <a:effectLst/>
                          <a:latin typeface="Times New Roman" pitchFamily="18" charset="0"/>
                          <a:ea typeface="Calibri" panose="020F0502020204030204" pitchFamily="34" charset="0"/>
                          <a:cs typeface="Times New Roman" pitchFamily="18" charset="0"/>
                        </a:rPr>
                        <a:t> 9 основних школа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sr-Cyrl-RS" sz="2000" b="1" dirty="0" smtClean="0">
                        <a:solidFill>
                          <a:schemeClr val="tx1"/>
                        </a:solidFill>
                        <a:latin typeface="Times New Roman" pitchFamily="18" charset="0"/>
                        <a:cs typeface="Times New Roman" pitchFamily="18" charset="0"/>
                      </a:endParaRPr>
                    </a:p>
                    <a:p>
                      <a:pPr algn="ctr"/>
                      <a:r>
                        <a:rPr lang="sr-Cyrl-RS" sz="2000" b="1" dirty="0" smtClean="0">
                          <a:solidFill>
                            <a:schemeClr val="tx1"/>
                          </a:solidFill>
                          <a:latin typeface="Times New Roman" pitchFamily="18" charset="0"/>
                          <a:cs typeface="Times New Roman" pitchFamily="18" charset="0"/>
                        </a:rPr>
                        <a:t>541</a:t>
                      </a:r>
                      <a:endParaRPr lang="en-GB" sz="2000" b="1"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sr-Cyrl-RS" sz="2000" b="1" dirty="0" smtClean="0">
                        <a:solidFill>
                          <a:schemeClr val="tx1"/>
                        </a:solidFill>
                        <a:latin typeface="Times New Roman" pitchFamily="18" charset="0"/>
                        <a:cs typeface="Times New Roman" pitchFamily="18" charset="0"/>
                      </a:endParaRPr>
                    </a:p>
                    <a:p>
                      <a:pPr algn="ctr"/>
                      <a:r>
                        <a:rPr lang="sr-Cyrl-RS" sz="2000" b="1" dirty="0" smtClean="0">
                          <a:solidFill>
                            <a:schemeClr val="tx1"/>
                          </a:solidFill>
                          <a:latin typeface="Times New Roman" pitchFamily="18" charset="0"/>
                          <a:cs typeface="Times New Roman" pitchFamily="18" charset="0"/>
                        </a:rPr>
                        <a:t>51,34%</a:t>
                      </a:r>
                      <a:endParaRPr lang="en-GB" sz="2000" b="1"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sr-Cyrl-RS" sz="2000" b="1" dirty="0" smtClean="0">
                        <a:solidFill>
                          <a:schemeClr val="tx1"/>
                        </a:solidFill>
                        <a:latin typeface="Times New Roman" pitchFamily="18" charset="0"/>
                        <a:cs typeface="Times New Roman" pitchFamily="18" charset="0"/>
                      </a:endParaRPr>
                    </a:p>
                    <a:p>
                      <a:pPr algn="ctr"/>
                      <a:r>
                        <a:rPr lang="sr-Cyrl-RS" sz="2000" b="1" dirty="0" smtClean="0">
                          <a:solidFill>
                            <a:schemeClr val="tx1"/>
                          </a:solidFill>
                          <a:latin typeface="Times New Roman" pitchFamily="18" charset="0"/>
                          <a:cs typeface="Times New Roman" pitchFamily="18" charset="0"/>
                        </a:rPr>
                        <a:t>ННП</a:t>
                      </a:r>
                      <a:endParaRPr lang="en-GB" sz="2000" b="1" dirty="0">
                        <a:solidFill>
                          <a:schemeClr val="tx1"/>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sp>
        <p:nvSpPr>
          <p:cNvPr id="6" name="Slide Number Placeholder 5"/>
          <p:cNvSpPr>
            <a:spLocks noGrp="1"/>
          </p:cNvSpPr>
          <p:nvPr>
            <p:ph type="sldNum" sz="quarter" idx="12"/>
          </p:nvPr>
        </p:nvSpPr>
        <p:spPr/>
        <p:txBody>
          <a:bodyPr/>
          <a:lstStyle/>
          <a:p>
            <a:fld id="{8E4B4BDA-1E1E-4429-89B8-BA423FC377D7}" type="slidenum">
              <a:rPr lang="bs-Latn-BA" smtClean="0"/>
              <a:pPr/>
              <a:t>22</a:t>
            </a:fld>
            <a:endParaRPr lang="bs-Latn-BA"/>
          </a:p>
        </p:txBody>
      </p:sp>
    </p:spTree>
    <p:extLst>
      <p:ext uri="{BB962C8B-B14F-4D97-AF65-F5344CB8AC3E}">
        <p14:creationId xmlns:p14="http://schemas.microsoft.com/office/powerpoint/2010/main" xmlns="" val="41050678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51520" y="0"/>
            <a:ext cx="8712968" cy="764704"/>
          </a:xfrm>
        </p:spPr>
        <p:style>
          <a:lnRef idx="1">
            <a:schemeClr val="accent1"/>
          </a:lnRef>
          <a:fillRef idx="3">
            <a:schemeClr val="accent1"/>
          </a:fillRef>
          <a:effectRef idx="2">
            <a:schemeClr val="accent1"/>
          </a:effectRef>
          <a:fontRef idx="minor">
            <a:schemeClr val="lt1"/>
          </a:fontRef>
        </p:style>
        <p:txBody>
          <a:bodyPr>
            <a:noAutofit/>
          </a:bodyPr>
          <a:lstStyle/>
          <a:p>
            <a:pPr algn="ctr"/>
            <a:r>
              <a:rPr lang="bs-Cyrl-BA" sz="2400" dirty="0" smtClean="0">
                <a:solidFill>
                  <a:schemeClr val="tx1"/>
                </a:solidFill>
                <a:effectLst/>
                <a:latin typeface="Times New Roman" panose="02020603050405020304" pitchFamily="18" charset="0"/>
                <a:cs typeface="Times New Roman" panose="02020603050405020304" pitchFamily="18" charset="0"/>
              </a:rPr>
              <a:t>Најбољи и најслабији резултати провјере </a:t>
            </a:r>
            <a:r>
              <a:rPr lang="bs-Cyrl-BA" sz="2400" dirty="0">
                <a:solidFill>
                  <a:schemeClr val="tx1"/>
                </a:solidFill>
                <a:effectLst/>
                <a:latin typeface="Times New Roman" panose="02020603050405020304" pitchFamily="18" charset="0"/>
                <a:cs typeface="Times New Roman" panose="02020603050405020304" pitchFamily="18" charset="0"/>
              </a:rPr>
              <a:t>постигнућа за </a:t>
            </a:r>
            <a:r>
              <a:rPr lang="bs-Cyrl-BA" sz="2400" b="1" dirty="0" smtClean="0">
                <a:solidFill>
                  <a:schemeClr val="tx1"/>
                </a:solidFill>
                <a:effectLst/>
                <a:latin typeface="Times New Roman" panose="02020603050405020304" pitchFamily="18" charset="0"/>
                <a:cs typeface="Times New Roman" panose="02020603050405020304" pitchFamily="18" charset="0"/>
              </a:rPr>
              <a:t>математику </a:t>
            </a:r>
            <a:r>
              <a:rPr lang="bs-Cyrl-BA" sz="2400" dirty="0" smtClean="0">
                <a:solidFill>
                  <a:schemeClr val="tx1"/>
                </a:solidFill>
                <a:effectLst/>
                <a:latin typeface="Times New Roman" panose="02020603050405020304" pitchFamily="18" charset="0"/>
                <a:cs typeface="Times New Roman" panose="02020603050405020304" pitchFamily="18" charset="0"/>
              </a:rPr>
              <a:t>- на нивоу </a:t>
            </a:r>
            <a:r>
              <a:rPr lang="bs-Cyrl-BA" sz="2400" b="1" dirty="0" smtClean="0">
                <a:solidFill>
                  <a:schemeClr val="tx1"/>
                </a:solidFill>
                <a:effectLst/>
                <a:latin typeface="Times New Roman" panose="02020603050405020304" pitchFamily="18" charset="0"/>
                <a:cs typeface="Times New Roman" panose="02020603050405020304" pitchFamily="18" charset="0"/>
              </a:rPr>
              <a:t>Регије Бијељина</a:t>
            </a:r>
            <a:endParaRPr lang="sr-Latn-CS" sz="2400" b="1" dirty="0">
              <a:solidFill>
                <a:schemeClr val="tx1"/>
              </a:solidFill>
            </a:endParaRPr>
          </a:p>
        </p:txBody>
      </p:sp>
      <p:sp>
        <p:nvSpPr>
          <p:cNvPr id="3" name="Čuvar mesta za sadržaj 2"/>
          <p:cNvSpPr>
            <a:spLocks noGrp="1"/>
          </p:cNvSpPr>
          <p:nvPr>
            <p:ph idx="1"/>
          </p:nvPr>
        </p:nvSpPr>
        <p:spPr>
          <a:xfrm>
            <a:off x="467544" y="980728"/>
            <a:ext cx="8496944" cy="5616624"/>
          </a:xfrm>
          <a:solidFill>
            <a:schemeClr val="accent1">
              <a:lumMod val="20000"/>
              <a:lumOff val="80000"/>
            </a:schemeClr>
          </a:solidFill>
          <a:ln w="57150">
            <a:solidFill>
              <a:schemeClr val="accent1">
                <a:lumMod val="60000"/>
                <a:lumOff val="40000"/>
              </a:schemeClr>
            </a:solidFill>
          </a:ln>
        </p:spPr>
        <p:style>
          <a:lnRef idx="1">
            <a:schemeClr val="accent2"/>
          </a:lnRef>
          <a:fillRef idx="3">
            <a:schemeClr val="accent2"/>
          </a:fillRef>
          <a:effectRef idx="2">
            <a:schemeClr val="accent2"/>
          </a:effectRef>
          <a:fontRef idx="minor">
            <a:schemeClr val="lt1"/>
          </a:fontRef>
        </p:style>
        <p:txBody>
          <a:bodyPr>
            <a:normAutofit/>
          </a:bodyPr>
          <a:lstStyle/>
          <a:p>
            <a:pPr marL="82296" indent="0">
              <a:buNone/>
            </a:pPr>
            <a:r>
              <a:rPr lang="bs-Cyrl-BA" sz="2800" b="1" dirty="0" smtClean="0">
                <a:solidFill>
                  <a:schemeClr val="tx1"/>
                </a:solidFill>
                <a:latin typeface="Times New Roman" panose="02020603050405020304" pitchFamily="18" charset="0"/>
                <a:cs typeface="Times New Roman" panose="02020603050405020304" pitchFamily="18" charset="0"/>
              </a:rPr>
              <a:t>Најбољи резултат </a:t>
            </a:r>
            <a:r>
              <a:rPr lang="bs-Cyrl-BA" sz="2800" dirty="0" smtClean="0">
                <a:solidFill>
                  <a:schemeClr val="tx1"/>
                </a:solidFill>
                <a:latin typeface="Times New Roman" panose="02020603050405020304" pitchFamily="18" charset="0"/>
                <a:cs typeface="Times New Roman" panose="02020603050405020304" pitchFamily="18" charset="0"/>
              </a:rPr>
              <a:t>остварили су ученици из ЈУ Основне школе:</a:t>
            </a:r>
            <a:r>
              <a:rPr lang="bs-Cyrl-BA" sz="2800" dirty="0">
                <a:solidFill>
                  <a:schemeClr val="tx1"/>
                </a:solidFill>
                <a:latin typeface="Times New Roman" panose="02020603050405020304" pitchFamily="18" charset="0"/>
                <a:cs typeface="Times New Roman" panose="02020603050405020304" pitchFamily="18" charset="0"/>
              </a:rPr>
              <a:t> </a:t>
            </a:r>
            <a:r>
              <a:rPr lang="bs-Cyrl-BA" sz="2800" dirty="0" smtClean="0">
                <a:solidFill>
                  <a:schemeClr val="tx1"/>
                </a:solidFill>
                <a:latin typeface="Times New Roman" panose="02020603050405020304" pitchFamily="18" charset="0"/>
                <a:cs typeface="Times New Roman" panose="02020603050405020304" pitchFamily="18" charset="0"/>
              </a:rPr>
              <a:t> </a:t>
            </a:r>
          </a:p>
          <a:p>
            <a:pPr marL="82296" indent="0">
              <a:buNone/>
            </a:pPr>
            <a:r>
              <a:rPr lang="bs-Cyrl-BA" sz="2800" dirty="0" smtClean="0">
                <a:solidFill>
                  <a:schemeClr val="tx1"/>
                </a:solidFill>
                <a:latin typeface="Times New Roman" panose="02020603050405020304" pitchFamily="18" charset="0"/>
                <a:cs typeface="Times New Roman" panose="02020603050405020304" pitchFamily="18" charset="0"/>
              </a:rPr>
              <a:t>„</a:t>
            </a:r>
            <a:r>
              <a:rPr lang="bs-Cyrl-BA" sz="2400" dirty="0" smtClean="0">
                <a:solidFill>
                  <a:schemeClr val="tx1"/>
                </a:solidFill>
                <a:latin typeface="Times New Roman" panose="02020603050405020304" pitchFamily="18" charset="0"/>
                <a:cs typeface="Times New Roman" panose="02020603050405020304" pitchFamily="18" charset="0"/>
              </a:rPr>
              <a:t>Ћирило и Методије</a:t>
            </a:r>
            <a:r>
              <a:rPr lang="bs-Cyrl-BA" sz="2800" dirty="0" smtClean="0">
                <a:solidFill>
                  <a:schemeClr val="tx1"/>
                </a:solidFill>
                <a:latin typeface="Times New Roman" panose="02020603050405020304" pitchFamily="18" charset="0"/>
                <a:cs typeface="Times New Roman" panose="02020603050405020304" pitchFamily="18" charset="0"/>
              </a:rPr>
              <a:t>“ Главичице (22 ученика-64,55%)</a:t>
            </a:r>
            <a:endParaRPr lang="bs-Cyrl-BA" sz="2800" dirty="0">
              <a:solidFill>
                <a:schemeClr val="tx1"/>
              </a:solidFill>
              <a:latin typeface="Times New Roman" panose="02020603050405020304" pitchFamily="18" charset="0"/>
              <a:cs typeface="Times New Roman" panose="02020603050405020304" pitchFamily="18" charset="0"/>
            </a:endParaRPr>
          </a:p>
          <a:p>
            <a:pPr marL="82296" lvl="0" indent="0">
              <a:buClr>
                <a:srgbClr val="3891A7"/>
              </a:buClr>
              <a:buNone/>
            </a:pPr>
            <a:r>
              <a:rPr lang="bs-Cyrl-BA" sz="2800" dirty="0" smtClean="0">
                <a:solidFill>
                  <a:schemeClr val="tx1"/>
                </a:solidFill>
                <a:latin typeface="Times New Roman" panose="02020603050405020304" pitchFamily="18" charset="0"/>
                <a:cs typeface="Times New Roman" panose="02020603050405020304" pitchFamily="18" charset="0"/>
              </a:rPr>
              <a:t> „</a:t>
            </a:r>
            <a:r>
              <a:rPr lang="bs-Cyrl-BA" sz="2400" dirty="0" smtClean="0">
                <a:solidFill>
                  <a:schemeClr val="tx1"/>
                </a:solidFill>
                <a:latin typeface="Times New Roman" panose="02020603050405020304" pitchFamily="18" charset="0"/>
                <a:cs typeface="Times New Roman" panose="02020603050405020304" pitchFamily="18" charset="0"/>
              </a:rPr>
              <a:t>Кнез Иво од Семберије</a:t>
            </a:r>
            <a:r>
              <a:rPr lang="bs-Cyrl-BA" sz="2800" dirty="0" smtClean="0">
                <a:solidFill>
                  <a:schemeClr val="tx1"/>
                </a:solidFill>
                <a:latin typeface="Times New Roman" panose="02020603050405020304" pitchFamily="18" charset="0"/>
                <a:cs typeface="Times New Roman" panose="02020603050405020304" pitchFamily="18" charset="0"/>
              </a:rPr>
              <a:t>“ Бијељина </a:t>
            </a:r>
            <a:r>
              <a:rPr lang="bs-Cyrl-BA" sz="2400" dirty="0" smtClean="0">
                <a:solidFill>
                  <a:schemeClr val="tx1"/>
                </a:solidFill>
                <a:latin typeface="Times New Roman" panose="02020603050405020304" pitchFamily="18" charset="0"/>
                <a:cs typeface="Times New Roman" panose="02020603050405020304" pitchFamily="18" charset="0"/>
              </a:rPr>
              <a:t>(146 ученика-</a:t>
            </a:r>
            <a:r>
              <a:rPr lang="bs-Cyrl-BA" sz="2800" dirty="0" smtClean="0">
                <a:solidFill>
                  <a:schemeClr val="tx1"/>
                </a:solidFill>
                <a:latin typeface="Times New Roman" panose="02020603050405020304" pitchFamily="18" charset="0"/>
                <a:cs typeface="Times New Roman" panose="02020603050405020304" pitchFamily="18" charset="0"/>
              </a:rPr>
              <a:t>57,21%)</a:t>
            </a:r>
          </a:p>
          <a:p>
            <a:pPr marL="82296" lvl="0" indent="0">
              <a:buClr>
                <a:srgbClr val="3891A7"/>
              </a:buClr>
              <a:buNone/>
            </a:pPr>
            <a:r>
              <a:rPr lang="bs-Cyrl-BA" sz="2800" dirty="0" smtClean="0">
                <a:solidFill>
                  <a:schemeClr val="tx1"/>
                </a:solidFill>
                <a:latin typeface="Times New Roman" panose="02020603050405020304" pitchFamily="18" charset="0"/>
                <a:cs typeface="Times New Roman" panose="02020603050405020304" pitchFamily="18" charset="0"/>
              </a:rPr>
              <a:t>„Вук Караџић“ Бијељина (141 ученик-55,32%)</a:t>
            </a:r>
          </a:p>
          <a:p>
            <a:pPr marL="82296" lvl="0" indent="0">
              <a:buClr>
                <a:srgbClr val="3891A7"/>
              </a:buClr>
              <a:buNone/>
            </a:pPr>
            <a:endParaRPr lang="bs-Cyrl-BA" sz="2800" dirty="0" smtClean="0">
              <a:solidFill>
                <a:schemeClr val="tx1"/>
              </a:solidFill>
              <a:latin typeface="Times New Roman" panose="02020603050405020304" pitchFamily="18" charset="0"/>
              <a:cs typeface="Times New Roman" panose="02020603050405020304" pitchFamily="18" charset="0"/>
            </a:endParaRPr>
          </a:p>
          <a:p>
            <a:pPr marL="82296" lvl="0" indent="0">
              <a:buClr>
                <a:srgbClr val="3891A7"/>
              </a:buClr>
              <a:buNone/>
            </a:pPr>
            <a:r>
              <a:rPr lang="bs-Cyrl-BA" sz="2800" b="1" dirty="0" smtClean="0">
                <a:solidFill>
                  <a:schemeClr val="tx1"/>
                </a:solidFill>
                <a:latin typeface="Times New Roman" panose="02020603050405020304" pitchFamily="18" charset="0"/>
                <a:cs typeface="Times New Roman" panose="02020603050405020304" pitchFamily="18" charset="0"/>
              </a:rPr>
              <a:t>Најслабији резултат </a:t>
            </a:r>
            <a:r>
              <a:rPr lang="bs-Cyrl-BA" sz="2800" dirty="0" smtClean="0">
                <a:solidFill>
                  <a:schemeClr val="tx1"/>
                </a:solidFill>
                <a:latin typeface="Times New Roman" panose="02020603050405020304" pitchFamily="18" charset="0"/>
                <a:cs typeface="Times New Roman" panose="02020603050405020304" pitchFamily="18" charset="0"/>
              </a:rPr>
              <a:t>имали су ученици из ЈУ Основне школе:</a:t>
            </a:r>
          </a:p>
          <a:p>
            <a:pPr marL="82296" lvl="0" indent="0">
              <a:buClr>
                <a:srgbClr val="3891A7"/>
              </a:buClr>
              <a:buNone/>
            </a:pPr>
            <a:r>
              <a:rPr lang="bs-Cyrl-BA" sz="2800" dirty="0" smtClean="0">
                <a:solidFill>
                  <a:schemeClr val="tx1"/>
                </a:solidFill>
                <a:latin typeface="Times New Roman" panose="02020603050405020304" pitchFamily="18" charset="0"/>
                <a:cs typeface="Times New Roman" panose="02020603050405020304" pitchFamily="18" charset="0"/>
              </a:rPr>
              <a:t> „Доситеј Обрадовић“ Корај (29 ученика-27,13%)</a:t>
            </a:r>
          </a:p>
          <a:p>
            <a:pPr marL="82296" lvl="0" indent="0">
              <a:buClr>
                <a:srgbClr val="3891A7"/>
              </a:buClr>
              <a:buNone/>
            </a:pPr>
            <a:r>
              <a:rPr lang="bs-Cyrl-BA" sz="2800" dirty="0" smtClean="0">
                <a:solidFill>
                  <a:schemeClr val="tx1"/>
                </a:solidFill>
                <a:latin typeface="Times New Roman" panose="02020603050405020304" pitchFamily="18" charset="0"/>
                <a:cs typeface="Times New Roman" panose="02020603050405020304" pitchFamily="18" charset="0"/>
              </a:rPr>
              <a:t> „Свети Сава“ Лопаре (39 ученика-31,28%)</a:t>
            </a:r>
            <a:endParaRPr lang="bs-Cyrl-BA" sz="2800" dirty="0">
              <a:solidFill>
                <a:schemeClr val="tx1"/>
              </a:solidFill>
              <a:latin typeface="Times New Roman" panose="02020603050405020304" pitchFamily="18" charset="0"/>
              <a:cs typeface="Times New Roman" panose="02020603050405020304" pitchFamily="18" charset="0"/>
            </a:endParaRPr>
          </a:p>
          <a:p>
            <a:pPr marL="82296" lvl="0" indent="0">
              <a:buClr>
                <a:srgbClr val="3891A7"/>
              </a:buClr>
              <a:buNone/>
            </a:pPr>
            <a:r>
              <a:rPr lang="bs-Cyrl-BA" sz="2800" dirty="0" smtClean="0">
                <a:solidFill>
                  <a:schemeClr val="tx1"/>
                </a:solidFill>
                <a:latin typeface="Times New Roman" panose="02020603050405020304" pitchFamily="18" charset="0"/>
                <a:cs typeface="Times New Roman" panose="02020603050405020304" pitchFamily="18" charset="0"/>
              </a:rPr>
              <a:t> „Вељко Чубриловић“ Прибој (15 ученика-31,67 %)</a:t>
            </a:r>
          </a:p>
          <a:p>
            <a:pPr marL="82296" lvl="0" indent="0">
              <a:buClr>
                <a:srgbClr val="3891A7"/>
              </a:buClr>
              <a:buNone/>
            </a:pPr>
            <a:endParaRPr lang="bs-Cyrl-BA" sz="2800" dirty="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8E4B4BDA-1E1E-4429-89B8-BA423FC377D7}" type="slidenum">
              <a:rPr lang="bs-Latn-BA" smtClean="0"/>
              <a:pPr/>
              <a:t>23</a:t>
            </a:fld>
            <a:endParaRPr lang="bs-Latn-BA"/>
          </a:p>
        </p:txBody>
      </p:sp>
    </p:spTree>
    <p:extLst>
      <p:ext uri="{BB962C8B-B14F-4D97-AF65-F5344CB8AC3E}">
        <p14:creationId xmlns:p14="http://schemas.microsoft.com/office/powerpoint/2010/main" xmlns="" val="10835908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23528" y="44624"/>
            <a:ext cx="8610160" cy="1296144"/>
          </a:xfrm>
        </p:spPr>
        <p:style>
          <a:lnRef idx="1">
            <a:schemeClr val="accent1"/>
          </a:lnRef>
          <a:fillRef idx="3">
            <a:schemeClr val="accent1"/>
          </a:fillRef>
          <a:effectRef idx="2">
            <a:schemeClr val="accent1"/>
          </a:effectRef>
          <a:fontRef idx="minor">
            <a:schemeClr val="lt1"/>
          </a:fontRef>
        </p:style>
        <p:txBody>
          <a:bodyPr>
            <a:noAutofit/>
          </a:bodyPr>
          <a:lstStyle/>
          <a:p>
            <a:pPr algn="ctr"/>
            <a:r>
              <a:rPr lang="sr-Cyrl-CS" sz="24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Преглед резултата, </a:t>
            </a:r>
            <a:r>
              <a:rPr lang="sr-Cyrl-CS" sz="24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нивои постигнућа по задацима</a:t>
            </a:r>
            <a:r>
              <a:rPr lang="bs-Cyrl-BA" sz="24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bs-Cyrl-BA" sz="24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из математике на нивоу Републике Српске</a:t>
            </a:r>
            <a:r>
              <a:rPr lang="bs-Cyrl-BA" sz="24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r>
            <a:br>
              <a:rPr lang="bs-Cyrl-BA" sz="24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bs-Cyrl-BA" sz="24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ВНП (26,66%), СНП (13,33%), ННП (6,66%), НЗП (53,33%) </a:t>
            </a:r>
            <a:endParaRPr lang="sr-Latn-CS" sz="2400" b="1" dirty="0">
              <a:solidFill>
                <a:schemeClr val="tx1"/>
              </a:solidFill>
            </a:endParaRPr>
          </a:p>
        </p:txBody>
      </p:sp>
      <p:graphicFrame>
        <p:nvGraphicFramePr>
          <p:cNvPr id="4" name="Čuvar mesta za sadržaj 3"/>
          <p:cNvGraphicFramePr>
            <a:graphicFrameLocks noGrp="1"/>
          </p:cNvGraphicFramePr>
          <p:nvPr>
            <p:ph idx="1"/>
            <p:extLst>
              <p:ext uri="{D42A27DB-BD31-4B8C-83A1-F6EECF244321}">
                <p14:modId xmlns:p14="http://schemas.microsoft.com/office/powerpoint/2010/main" xmlns="" val="1015971992"/>
              </p:ext>
            </p:extLst>
          </p:nvPr>
        </p:nvGraphicFramePr>
        <p:xfrm>
          <a:off x="467545" y="1484785"/>
          <a:ext cx="8424934" cy="1763211"/>
        </p:xfrm>
        <a:graphic>
          <a:graphicData uri="http://schemas.openxmlformats.org/drawingml/2006/table">
            <a:tbl>
              <a:tblPr/>
              <a:tblGrid>
                <a:gridCol w="1248138"/>
                <a:gridCol w="858095"/>
                <a:gridCol w="858095"/>
                <a:gridCol w="936104"/>
                <a:gridCol w="936104"/>
                <a:gridCol w="936104"/>
                <a:gridCol w="936104"/>
                <a:gridCol w="858095"/>
                <a:gridCol w="858095"/>
              </a:tblGrid>
              <a:tr h="545245">
                <a:tc>
                  <a:txBody>
                    <a:bodyPr/>
                    <a:lstStyle/>
                    <a:p>
                      <a:pPr algn="l">
                        <a:lnSpc>
                          <a:spcPct val="107000"/>
                        </a:lnSpc>
                        <a:spcAft>
                          <a:spcPts val="0"/>
                        </a:spcAft>
                      </a:pPr>
                      <a:r>
                        <a:rPr lang="sr-Latn-CS" sz="1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Редни </a:t>
                      </a:r>
                      <a:r>
                        <a:rPr lang="sr-Cyrl-RS" sz="1400" b="1" baseline="0"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sr-Latn-CS" sz="14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број </a:t>
                      </a:r>
                      <a:endParaRPr lang="sr-Cyrl-RS" sz="14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l">
                        <a:lnSpc>
                          <a:spcPct val="107000"/>
                        </a:lnSpc>
                        <a:spcAft>
                          <a:spcPts val="0"/>
                        </a:spcAft>
                      </a:pPr>
                      <a:r>
                        <a:rPr lang="sr-Latn-CS" sz="14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задатка</a:t>
                      </a:r>
                      <a:endParaRPr lang="sr-Latn-C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sr-Latn-CS"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sr-Latn-CS"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sr-Latn-C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07000"/>
                        </a:lnSpc>
                        <a:spcAft>
                          <a:spcPts val="0"/>
                        </a:spcAft>
                      </a:pPr>
                      <a:r>
                        <a:rPr lang="sr-Latn-CS"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sr-Latn-CS"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sr-Latn-C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07000"/>
                        </a:lnSpc>
                        <a:spcAft>
                          <a:spcPts val="0"/>
                        </a:spcAft>
                      </a:pPr>
                      <a:r>
                        <a:rPr lang="sr-Latn-CS"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sr-Latn-CS"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sr-Latn-C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just">
                        <a:lnSpc>
                          <a:spcPct val="107000"/>
                        </a:lnSpc>
                        <a:spcAft>
                          <a:spcPts val="0"/>
                        </a:spcAft>
                      </a:pPr>
                      <a:r>
                        <a:rPr lang="sr-Latn-CS"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sr-Latn-CS"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sr-Latn-C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07000"/>
                        </a:lnSpc>
                        <a:spcAft>
                          <a:spcPts val="0"/>
                        </a:spcAft>
                      </a:pPr>
                      <a:r>
                        <a:rPr lang="sr-Latn-CS"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sr-Latn-CS"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sr-Latn-C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just">
                        <a:lnSpc>
                          <a:spcPct val="107000"/>
                        </a:lnSpc>
                        <a:spcAft>
                          <a:spcPts val="0"/>
                        </a:spcAft>
                      </a:pPr>
                      <a:r>
                        <a:rPr lang="sr-Latn-CS"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sr-Latn-CS"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sr-Latn-C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just">
                        <a:lnSpc>
                          <a:spcPct val="107000"/>
                        </a:lnSpc>
                        <a:spcAft>
                          <a:spcPts val="0"/>
                        </a:spcAft>
                      </a:pPr>
                      <a:r>
                        <a:rPr lang="sr-Latn-CS"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sr-Latn-CS"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sr-Latn-C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07000"/>
                        </a:lnSpc>
                        <a:spcAft>
                          <a:spcPts val="0"/>
                        </a:spcAft>
                      </a:pPr>
                      <a:r>
                        <a:rPr lang="sr-Latn-CS"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sr-Latn-C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sr-Latn-CS"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8.</a:t>
                      </a:r>
                      <a:endParaRPr lang="sr-Latn-C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r>
              <a:tr h="473178">
                <a:tc>
                  <a:txBody>
                    <a:bodyPr/>
                    <a:lstStyle/>
                    <a:p>
                      <a:pPr algn="just">
                        <a:lnSpc>
                          <a:spcPct val="107000"/>
                        </a:lnSpc>
                        <a:spcAft>
                          <a:spcPts val="0"/>
                        </a:spcAft>
                      </a:pPr>
                      <a:r>
                        <a:rPr lang="sr-Latn-CS" sz="1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sr-Latn-C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bs-Cyrl-BA" sz="1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постигнућа</a:t>
                      </a:r>
                      <a:endParaRPr lang="sr-Latn-C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r>
                        <a:rPr lang="sr-Cyrl-RS" sz="2000" dirty="0" smtClean="0">
                          <a:latin typeface="Times New Roman" pitchFamily="18" charset="0"/>
                          <a:cs typeface="Times New Roman" pitchFamily="18" charset="0"/>
                        </a:rPr>
                        <a:t>87,61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sr-Cyrl-RS" sz="2000" dirty="0" smtClean="0">
                          <a:latin typeface="Times New Roman" pitchFamily="18" charset="0"/>
                          <a:cs typeface="Times New Roman" pitchFamily="18" charset="0"/>
                        </a:rPr>
                        <a:t>78,80</a:t>
                      </a:r>
                      <a:endParaRPr lang="en-GB" sz="2000" dirty="0">
                        <a:latin typeface="Times New Roman" pitchFamily="18" charset="0"/>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sr-Cyrl-RS" sz="2000" dirty="0" smtClean="0">
                          <a:latin typeface="Times New Roman" pitchFamily="18" charset="0"/>
                          <a:cs typeface="Times New Roman" pitchFamily="18" charset="0"/>
                        </a:rPr>
                        <a:t>24,69</a:t>
                      </a:r>
                      <a:endParaRPr lang="en-GB" sz="2000" dirty="0">
                        <a:latin typeface="Times New Roman" pitchFamily="18" charset="0"/>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r>
                        <a:rPr lang="sr-Cyrl-RS" sz="2000" dirty="0" smtClean="0">
                          <a:latin typeface="Times New Roman" pitchFamily="18" charset="0"/>
                          <a:cs typeface="Times New Roman" pitchFamily="18" charset="0"/>
                        </a:rPr>
                        <a:t>85,26</a:t>
                      </a:r>
                      <a:endParaRPr lang="en-GB" sz="2000" dirty="0">
                        <a:latin typeface="Times New Roman" pitchFamily="18" charset="0"/>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sr-Cyrl-RS" sz="2000" dirty="0" smtClean="0">
                          <a:latin typeface="Times New Roman" pitchFamily="18" charset="0"/>
                          <a:cs typeface="Times New Roman" pitchFamily="18" charset="0"/>
                        </a:rPr>
                        <a:t>39,86</a:t>
                      </a:r>
                      <a:endParaRPr lang="en-GB" sz="2000" dirty="0">
                        <a:latin typeface="Times New Roman" pitchFamily="18" charset="0"/>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r>
                        <a:rPr lang="sr-Cyrl-RS" sz="2000" dirty="0" smtClean="0">
                          <a:latin typeface="Times New Roman" pitchFamily="18" charset="0"/>
                          <a:cs typeface="Times New Roman" pitchFamily="18" charset="0"/>
                        </a:rPr>
                        <a:t>22,97</a:t>
                      </a:r>
                      <a:endParaRPr lang="en-GB" sz="2000" dirty="0">
                        <a:latin typeface="Times New Roman" pitchFamily="18" charset="0"/>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r>
                        <a:rPr lang="sr-Cyrl-RS" sz="2000" dirty="0" smtClean="0">
                          <a:latin typeface="Times New Roman" pitchFamily="18" charset="0"/>
                          <a:cs typeface="Times New Roman" pitchFamily="18" charset="0"/>
                        </a:rPr>
                        <a:t>74,68</a:t>
                      </a:r>
                      <a:endParaRPr lang="en-GB" sz="2000" dirty="0">
                        <a:latin typeface="Times New Roman" pitchFamily="18" charset="0"/>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000" dirty="0" smtClean="0">
                          <a:latin typeface="Times New Roman" pitchFamily="18" charset="0"/>
                          <a:cs typeface="Times New Roman" pitchFamily="18" charset="0"/>
                        </a:rPr>
                        <a:t>31,24</a:t>
                      </a:r>
                      <a:endParaRPr lang="en-GB" sz="2000" dirty="0">
                        <a:latin typeface="Times New Roman" pitchFamily="18" charset="0"/>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r>
              <a:tr h="637761">
                <a:tc>
                  <a:txBody>
                    <a:bodyPr/>
                    <a:lstStyle/>
                    <a:p>
                      <a:pPr algn="just">
                        <a:lnSpc>
                          <a:spcPct val="107000"/>
                        </a:lnSpc>
                        <a:spcAft>
                          <a:spcPts val="0"/>
                        </a:spcAft>
                      </a:pPr>
                      <a:r>
                        <a:rPr lang="sr-Latn-CS" sz="14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Ниво</a:t>
                      </a:r>
                      <a:r>
                        <a:rPr lang="sr-Latn-CS" sz="1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sr-Latn-CS" sz="14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постигнућа</a:t>
                      </a:r>
                      <a:endParaRPr lang="sr-Latn-C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r>
                        <a:rPr lang="sr-Cyrl-RS" sz="2000" dirty="0" smtClean="0">
                          <a:latin typeface="Times New Roman" pitchFamily="18" charset="0"/>
                          <a:cs typeface="Times New Roman" pitchFamily="18" charset="0"/>
                        </a:rPr>
                        <a:t>ВНП</a:t>
                      </a:r>
                      <a:endParaRPr lang="en-GB"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sr-Cyrl-RS" sz="2000" dirty="0" smtClean="0">
                          <a:latin typeface="Times New Roman" pitchFamily="18" charset="0"/>
                          <a:cs typeface="Times New Roman" pitchFamily="18" charset="0"/>
                        </a:rPr>
                        <a:t>ВНП</a:t>
                      </a:r>
                      <a:endParaRPr lang="en-GB"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sr-Cyrl-RS" sz="2000" dirty="0" smtClean="0">
                          <a:latin typeface="Times New Roman" pitchFamily="18" charset="0"/>
                          <a:cs typeface="Times New Roman" pitchFamily="18" charset="0"/>
                        </a:rPr>
                        <a:t>НЗП</a:t>
                      </a:r>
                      <a:endParaRPr lang="en-GB"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r>
                        <a:rPr lang="sr-Cyrl-RS" sz="2000" dirty="0" smtClean="0">
                          <a:latin typeface="Times New Roman" pitchFamily="18" charset="0"/>
                          <a:cs typeface="Times New Roman" pitchFamily="18" charset="0"/>
                        </a:rPr>
                        <a:t>ВНП</a:t>
                      </a:r>
                      <a:endParaRPr lang="en-GB"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sr-Cyrl-RS" sz="2000" dirty="0" smtClean="0">
                          <a:latin typeface="Times New Roman" pitchFamily="18" charset="0"/>
                          <a:cs typeface="Times New Roman" pitchFamily="18" charset="0"/>
                        </a:rPr>
                        <a:t>НЗП</a:t>
                      </a:r>
                      <a:endParaRPr lang="en-GB"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r>
                        <a:rPr lang="sr-Cyrl-RS" sz="2000" dirty="0" smtClean="0">
                          <a:latin typeface="Times New Roman" pitchFamily="18" charset="0"/>
                          <a:cs typeface="Times New Roman" pitchFamily="18" charset="0"/>
                        </a:rPr>
                        <a:t>НЗП</a:t>
                      </a:r>
                      <a:endParaRPr lang="en-GB"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r>
                        <a:rPr lang="sr-Cyrl-RS" sz="2000" dirty="0" smtClean="0">
                          <a:latin typeface="Times New Roman" pitchFamily="18" charset="0"/>
                          <a:cs typeface="Times New Roman" pitchFamily="18" charset="0"/>
                        </a:rPr>
                        <a:t>СНП</a:t>
                      </a:r>
                      <a:endParaRPr lang="en-GB"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000" dirty="0" smtClean="0">
                          <a:latin typeface="Times New Roman" pitchFamily="18" charset="0"/>
                          <a:cs typeface="Times New Roman" pitchFamily="18" charset="0"/>
                        </a:rPr>
                        <a:t>НЗП</a:t>
                      </a:r>
                      <a:endParaRPr lang="en-GB"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xmlns="" val="1713235928"/>
              </p:ext>
            </p:extLst>
          </p:nvPr>
        </p:nvGraphicFramePr>
        <p:xfrm>
          <a:off x="467544" y="3356992"/>
          <a:ext cx="8424936" cy="1833752"/>
        </p:xfrm>
        <a:graphic>
          <a:graphicData uri="http://schemas.openxmlformats.org/drawingml/2006/table">
            <a:tbl>
              <a:tblPr/>
              <a:tblGrid>
                <a:gridCol w="1224137"/>
                <a:gridCol w="1008112"/>
                <a:gridCol w="1152128"/>
                <a:gridCol w="1152128"/>
                <a:gridCol w="1008112"/>
                <a:gridCol w="1086121"/>
                <a:gridCol w="936104"/>
                <a:gridCol w="858094"/>
              </a:tblGrid>
              <a:tr h="546712">
                <a:tc>
                  <a:txBody>
                    <a:bodyPr/>
                    <a:lstStyle/>
                    <a:p>
                      <a:pPr algn="l">
                        <a:lnSpc>
                          <a:spcPct val="107000"/>
                        </a:lnSpc>
                        <a:spcAft>
                          <a:spcPts val="0"/>
                        </a:spcAft>
                      </a:pPr>
                      <a:r>
                        <a:rPr lang="sr-Latn-CS" sz="1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Редни </a:t>
                      </a:r>
                      <a:r>
                        <a:rPr lang="sr-Cyrl-RS" sz="1400" b="1" baseline="0"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lang="sr-Latn-CS" sz="14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број </a:t>
                      </a:r>
                      <a:endParaRPr lang="sr-Cyrl-RS" sz="14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l">
                        <a:lnSpc>
                          <a:spcPct val="107000"/>
                        </a:lnSpc>
                        <a:spcAft>
                          <a:spcPts val="0"/>
                        </a:spcAft>
                      </a:pPr>
                      <a:r>
                        <a:rPr lang="sr-Latn-CS" sz="1400" b="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задатка</a:t>
                      </a:r>
                      <a:endParaRPr lang="sr-Latn-C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sr-Latn-CS" sz="2000" b="1" dirty="0">
                          <a:solidFill>
                            <a:schemeClr val="tx1"/>
                          </a:solidFill>
                          <a:effectLst/>
                          <a:latin typeface="Times New Roman" pitchFamily="18" charset="0"/>
                          <a:ea typeface="Times New Roman" panose="02020603050405020304" pitchFamily="18" charset="0"/>
                          <a:cs typeface="Times New Roman" pitchFamily="18" charset="0"/>
                        </a:rPr>
                        <a:t> </a:t>
                      </a:r>
                      <a:endParaRPr lang="sr-Latn-CS" sz="2000" b="1" dirty="0">
                        <a:solidFill>
                          <a:schemeClr val="tx1"/>
                        </a:solidFill>
                        <a:effectLst/>
                        <a:latin typeface="Times New Roman" pitchFamily="18" charset="0"/>
                        <a:ea typeface="Calibri" panose="020F0502020204030204" pitchFamily="34" charset="0"/>
                        <a:cs typeface="Times New Roman" pitchFamily="18" charset="0"/>
                      </a:endParaRPr>
                    </a:p>
                    <a:p>
                      <a:pPr algn="just">
                        <a:lnSpc>
                          <a:spcPct val="107000"/>
                        </a:lnSpc>
                        <a:spcAft>
                          <a:spcPts val="0"/>
                        </a:spcAft>
                      </a:pPr>
                      <a:r>
                        <a:rPr lang="sr-Latn-CS" sz="2000" b="1" dirty="0">
                          <a:solidFill>
                            <a:schemeClr val="tx1"/>
                          </a:solidFill>
                          <a:effectLst/>
                          <a:latin typeface="Times New Roman" pitchFamily="18" charset="0"/>
                          <a:ea typeface="Times New Roman" panose="02020603050405020304" pitchFamily="18" charset="0"/>
                          <a:cs typeface="Times New Roman" pitchFamily="18" charset="0"/>
                        </a:rPr>
                        <a:t>9.</a:t>
                      </a:r>
                      <a:endParaRPr lang="sr-Latn-CS" sz="2000" b="1"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just">
                        <a:lnSpc>
                          <a:spcPct val="107000"/>
                        </a:lnSpc>
                        <a:spcAft>
                          <a:spcPts val="0"/>
                        </a:spcAft>
                      </a:pPr>
                      <a:r>
                        <a:rPr lang="sr-Latn-CS" sz="2000" b="1" dirty="0">
                          <a:solidFill>
                            <a:schemeClr val="tx1"/>
                          </a:solidFill>
                          <a:effectLst/>
                          <a:latin typeface="Times New Roman" pitchFamily="18" charset="0"/>
                          <a:ea typeface="Times New Roman" panose="02020603050405020304" pitchFamily="18" charset="0"/>
                          <a:cs typeface="Times New Roman" pitchFamily="18" charset="0"/>
                        </a:rPr>
                        <a:t> </a:t>
                      </a:r>
                      <a:endParaRPr lang="sr-Latn-CS" sz="2000" b="1" dirty="0">
                        <a:solidFill>
                          <a:schemeClr val="tx1"/>
                        </a:solidFill>
                        <a:effectLst/>
                        <a:latin typeface="Times New Roman" pitchFamily="18" charset="0"/>
                        <a:ea typeface="Calibri" panose="020F0502020204030204" pitchFamily="34" charset="0"/>
                        <a:cs typeface="Times New Roman" pitchFamily="18" charset="0"/>
                      </a:endParaRPr>
                    </a:p>
                    <a:p>
                      <a:pPr algn="just">
                        <a:lnSpc>
                          <a:spcPct val="107000"/>
                        </a:lnSpc>
                        <a:spcAft>
                          <a:spcPts val="0"/>
                        </a:spcAft>
                      </a:pPr>
                      <a:r>
                        <a:rPr lang="bs-Cyrl-BA" sz="2000" b="1" dirty="0">
                          <a:solidFill>
                            <a:schemeClr val="tx1"/>
                          </a:solidFill>
                          <a:effectLst/>
                          <a:latin typeface="Times New Roman" pitchFamily="18" charset="0"/>
                          <a:ea typeface="Times New Roman" panose="02020603050405020304" pitchFamily="18" charset="0"/>
                          <a:cs typeface="Times New Roman" pitchFamily="18" charset="0"/>
                        </a:rPr>
                        <a:t>1</a:t>
                      </a:r>
                      <a:r>
                        <a:rPr lang="sr-Latn-CS" sz="2000" b="1" dirty="0">
                          <a:solidFill>
                            <a:schemeClr val="tx1"/>
                          </a:solidFill>
                          <a:effectLst/>
                          <a:latin typeface="Times New Roman" pitchFamily="18" charset="0"/>
                          <a:ea typeface="Times New Roman" panose="02020603050405020304" pitchFamily="18" charset="0"/>
                          <a:cs typeface="Times New Roman" pitchFamily="18" charset="0"/>
                        </a:rPr>
                        <a:t>0.</a:t>
                      </a:r>
                      <a:endParaRPr lang="sr-Latn-CS" sz="2000" b="1"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07000"/>
                        </a:lnSpc>
                        <a:spcAft>
                          <a:spcPts val="0"/>
                        </a:spcAft>
                      </a:pPr>
                      <a:r>
                        <a:rPr lang="sr-Latn-CS" sz="2000" b="1" dirty="0">
                          <a:solidFill>
                            <a:schemeClr val="tx1"/>
                          </a:solidFill>
                          <a:effectLst/>
                          <a:latin typeface="Times New Roman" pitchFamily="18" charset="0"/>
                          <a:ea typeface="Times New Roman" panose="02020603050405020304" pitchFamily="18" charset="0"/>
                          <a:cs typeface="Times New Roman" pitchFamily="18" charset="0"/>
                        </a:rPr>
                        <a:t> </a:t>
                      </a:r>
                      <a:endParaRPr lang="sr-Latn-CS" sz="2000" b="1" dirty="0">
                        <a:solidFill>
                          <a:schemeClr val="tx1"/>
                        </a:solidFill>
                        <a:effectLst/>
                        <a:latin typeface="Times New Roman" pitchFamily="18" charset="0"/>
                        <a:ea typeface="Calibri" panose="020F0502020204030204" pitchFamily="34" charset="0"/>
                        <a:cs typeface="Times New Roman" pitchFamily="18" charset="0"/>
                      </a:endParaRPr>
                    </a:p>
                    <a:p>
                      <a:pPr algn="just">
                        <a:lnSpc>
                          <a:spcPct val="107000"/>
                        </a:lnSpc>
                        <a:spcAft>
                          <a:spcPts val="0"/>
                        </a:spcAft>
                      </a:pPr>
                      <a:r>
                        <a:rPr lang="bs-Cyrl-BA" sz="2000" b="1" dirty="0">
                          <a:solidFill>
                            <a:schemeClr val="tx1"/>
                          </a:solidFill>
                          <a:effectLst/>
                          <a:latin typeface="Times New Roman" pitchFamily="18" charset="0"/>
                          <a:ea typeface="Times New Roman" panose="02020603050405020304" pitchFamily="18" charset="0"/>
                          <a:cs typeface="Times New Roman" pitchFamily="18" charset="0"/>
                        </a:rPr>
                        <a:t>1</a:t>
                      </a:r>
                      <a:r>
                        <a:rPr lang="sr-Latn-CS" sz="2000" b="1" dirty="0">
                          <a:solidFill>
                            <a:schemeClr val="tx1"/>
                          </a:solidFill>
                          <a:effectLst/>
                          <a:latin typeface="Times New Roman" pitchFamily="18" charset="0"/>
                          <a:ea typeface="Times New Roman" panose="02020603050405020304" pitchFamily="18" charset="0"/>
                          <a:cs typeface="Times New Roman" pitchFamily="18" charset="0"/>
                        </a:rPr>
                        <a:t>1.</a:t>
                      </a:r>
                      <a:endParaRPr lang="sr-Latn-CS" sz="2000" b="1"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just">
                        <a:lnSpc>
                          <a:spcPct val="107000"/>
                        </a:lnSpc>
                        <a:spcAft>
                          <a:spcPts val="0"/>
                        </a:spcAft>
                      </a:pPr>
                      <a:r>
                        <a:rPr lang="sr-Latn-CS" sz="2000" b="1" dirty="0">
                          <a:solidFill>
                            <a:schemeClr val="tx1"/>
                          </a:solidFill>
                          <a:effectLst/>
                          <a:latin typeface="Times New Roman" pitchFamily="18" charset="0"/>
                          <a:ea typeface="Times New Roman" panose="02020603050405020304" pitchFamily="18" charset="0"/>
                          <a:cs typeface="Times New Roman" pitchFamily="18" charset="0"/>
                        </a:rPr>
                        <a:t> </a:t>
                      </a:r>
                      <a:endParaRPr lang="sr-Latn-CS" sz="2000" b="1" dirty="0">
                        <a:solidFill>
                          <a:schemeClr val="tx1"/>
                        </a:solidFill>
                        <a:effectLst/>
                        <a:latin typeface="Times New Roman" pitchFamily="18" charset="0"/>
                        <a:ea typeface="Calibri" panose="020F0502020204030204" pitchFamily="34" charset="0"/>
                        <a:cs typeface="Times New Roman" pitchFamily="18" charset="0"/>
                      </a:endParaRPr>
                    </a:p>
                    <a:p>
                      <a:pPr algn="just">
                        <a:lnSpc>
                          <a:spcPct val="107000"/>
                        </a:lnSpc>
                        <a:spcAft>
                          <a:spcPts val="0"/>
                        </a:spcAft>
                      </a:pPr>
                      <a:r>
                        <a:rPr lang="bs-Cyrl-BA" sz="2000" b="1" dirty="0">
                          <a:solidFill>
                            <a:schemeClr val="tx1"/>
                          </a:solidFill>
                          <a:effectLst/>
                          <a:latin typeface="Times New Roman" pitchFamily="18" charset="0"/>
                          <a:ea typeface="Times New Roman" panose="02020603050405020304" pitchFamily="18" charset="0"/>
                          <a:cs typeface="Times New Roman" pitchFamily="18" charset="0"/>
                        </a:rPr>
                        <a:t>1</a:t>
                      </a:r>
                      <a:r>
                        <a:rPr lang="sr-Latn-CS" sz="2000" b="1" dirty="0">
                          <a:solidFill>
                            <a:schemeClr val="tx1"/>
                          </a:solidFill>
                          <a:effectLst/>
                          <a:latin typeface="Times New Roman" pitchFamily="18" charset="0"/>
                          <a:ea typeface="Times New Roman" panose="02020603050405020304" pitchFamily="18" charset="0"/>
                          <a:cs typeface="Times New Roman" pitchFamily="18" charset="0"/>
                        </a:rPr>
                        <a:t>2.</a:t>
                      </a:r>
                      <a:endParaRPr lang="sr-Latn-CS" sz="2000" b="1"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just">
                        <a:lnSpc>
                          <a:spcPct val="107000"/>
                        </a:lnSpc>
                        <a:spcAft>
                          <a:spcPts val="0"/>
                        </a:spcAft>
                      </a:pPr>
                      <a:r>
                        <a:rPr lang="sr-Latn-CS" sz="2000" b="1" dirty="0">
                          <a:solidFill>
                            <a:schemeClr val="tx1"/>
                          </a:solidFill>
                          <a:effectLst/>
                          <a:latin typeface="Times New Roman" pitchFamily="18" charset="0"/>
                          <a:ea typeface="Times New Roman" panose="02020603050405020304" pitchFamily="18" charset="0"/>
                          <a:cs typeface="Times New Roman" pitchFamily="18" charset="0"/>
                        </a:rPr>
                        <a:t> </a:t>
                      </a:r>
                      <a:endParaRPr lang="sr-Latn-CS" sz="2000" b="1" dirty="0">
                        <a:solidFill>
                          <a:schemeClr val="tx1"/>
                        </a:solidFill>
                        <a:effectLst/>
                        <a:latin typeface="Times New Roman" pitchFamily="18" charset="0"/>
                        <a:ea typeface="Calibri" panose="020F0502020204030204" pitchFamily="34" charset="0"/>
                        <a:cs typeface="Times New Roman" pitchFamily="18" charset="0"/>
                      </a:endParaRPr>
                    </a:p>
                    <a:p>
                      <a:pPr algn="just">
                        <a:lnSpc>
                          <a:spcPct val="107000"/>
                        </a:lnSpc>
                        <a:spcAft>
                          <a:spcPts val="0"/>
                        </a:spcAft>
                      </a:pPr>
                      <a:r>
                        <a:rPr lang="bs-Cyrl-BA" sz="2000" b="1" dirty="0">
                          <a:solidFill>
                            <a:schemeClr val="tx1"/>
                          </a:solidFill>
                          <a:effectLst/>
                          <a:latin typeface="Times New Roman" pitchFamily="18" charset="0"/>
                          <a:ea typeface="Times New Roman" panose="02020603050405020304" pitchFamily="18" charset="0"/>
                          <a:cs typeface="Times New Roman" pitchFamily="18" charset="0"/>
                        </a:rPr>
                        <a:t>1</a:t>
                      </a:r>
                      <a:r>
                        <a:rPr lang="sr-Latn-CS" sz="2000" b="1" dirty="0">
                          <a:solidFill>
                            <a:schemeClr val="tx1"/>
                          </a:solidFill>
                          <a:effectLst/>
                          <a:latin typeface="Times New Roman" pitchFamily="18" charset="0"/>
                          <a:ea typeface="Times New Roman" panose="02020603050405020304" pitchFamily="18" charset="0"/>
                          <a:cs typeface="Times New Roman" pitchFamily="18" charset="0"/>
                        </a:rPr>
                        <a:t>3.</a:t>
                      </a:r>
                      <a:endParaRPr lang="sr-Latn-CS" sz="2000" b="1"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07000"/>
                        </a:lnSpc>
                        <a:spcAft>
                          <a:spcPts val="0"/>
                        </a:spcAft>
                      </a:pPr>
                      <a:r>
                        <a:rPr lang="sr-Latn-CS" sz="2000" b="1" dirty="0">
                          <a:solidFill>
                            <a:schemeClr val="tx1"/>
                          </a:solidFill>
                          <a:effectLst/>
                          <a:latin typeface="Times New Roman" pitchFamily="18" charset="0"/>
                          <a:ea typeface="Times New Roman" panose="02020603050405020304" pitchFamily="18" charset="0"/>
                          <a:cs typeface="Times New Roman" pitchFamily="18" charset="0"/>
                        </a:rPr>
                        <a:t> </a:t>
                      </a:r>
                      <a:endParaRPr lang="sr-Latn-CS" sz="2000" b="1" dirty="0">
                        <a:solidFill>
                          <a:schemeClr val="tx1"/>
                        </a:solidFill>
                        <a:effectLst/>
                        <a:latin typeface="Times New Roman" pitchFamily="18" charset="0"/>
                        <a:ea typeface="Calibri" panose="020F0502020204030204" pitchFamily="34" charset="0"/>
                        <a:cs typeface="Times New Roman" pitchFamily="18" charset="0"/>
                      </a:endParaRPr>
                    </a:p>
                    <a:p>
                      <a:pPr algn="just">
                        <a:lnSpc>
                          <a:spcPct val="107000"/>
                        </a:lnSpc>
                        <a:spcAft>
                          <a:spcPts val="0"/>
                        </a:spcAft>
                      </a:pPr>
                      <a:r>
                        <a:rPr lang="bs-Cyrl-BA" sz="2000" b="1" dirty="0">
                          <a:solidFill>
                            <a:schemeClr val="tx1"/>
                          </a:solidFill>
                          <a:effectLst/>
                          <a:latin typeface="Times New Roman" pitchFamily="18" charset="0"/>
                          <a:ea typeface="Times New Roman" panose="02020603050405020304" pitchFamily="18" charset="0"/>
                          <a:cs typeface="Times New Roman" pitchFamily="18" charset="0"/>
                        </a:rPr>
                        <a:t>1</a:t>
                      </a:r>
                      <a:r>
                        <a:rPr lang="sr-Latn-CS" sz="2000" b="1" dirty="0">
                          <a:solidFill>
                            <a:schemeClr val="tx1"/>
                          </a:solidFill>
                          <a:effectLst/>
                          <a:latin typeface="Times New Roman" pitchFamily="18" charset="0"/>
                          <a:ea typeface="Times New Roman" panose="02020603050405020304" pitchFamily="18" charset="0"/>
                          <a:cs typeface="Times New Roman" pitchFamily="18" charset="0"/>
                        </a:rPr>
                        <a:t>4.</a:t>
                      </a:r>
                      <a:endParaRPr lang="sr-Latn-CS" sz="2000" b="1"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07000"/>
                        </a:lnSpc>
                        <a:spcAft>
                          <a:spcPts val="0"/>
                        </a:spcAft>
                      </a:pPr>
                      <a:r>
                        <a:rPr lang="sr-Latn-CS" sz="2000" b="1" dirty="0">
                          <a:solidFill>
                            <a:schemeClr val="tx1"/>
                          </a:solidFill>
                          <a:effectLst/>
                          <a:latin typeface="Times New Roman" pitchFamily="18" charset="0"/>
                          <a:ea typeface="Times New Roman" panose="02020603050405020304" pitchFamily="18" charset="0"/>
                          <a:cs typeface="Times New Roman" pitchFamily="18" charset="0"/>
                        </a:rPr>
                        <a:t> </a:t>
                      </a:r>
                      <a:endParaRPr lang="sr-Latn-CS" sz="2000" b="1" dirty="0">
                        <a:solidFill>
                          <a:schemeClr val="tx1"/>
                        </a:solidFill>
                        <a:effectLst/>
                        <a:latin typeface="Times New Roman" pitchFamily="18" charset="0"/>
                        <a:ea typeface="Calibri" panose="020F0502020204030204" pitchFamily="34" charset="0"/>
                        <a:cs typeface="Times New Roman" pitchFamily="18" charset="0"/>
                      </a:endParaRPr>
                    </a:p>
                    <a:p>
                      <a:pPr algn="just">
                        <a:lnSpc>
                          <a:spcPct val="107000"/>
                        </a:lnSpc>
                        <a:spcAft>
                          <a:spcPts val="0"/>
                        </a:spcAft>
                      </a:pPr>
                      <a:r>
                        <a:rPr lang="bs-Cyrl-BA" sz="2000" b="1" dirty="0">
                          <a:solidFill>
                            <a:schemeClr val="tx1"/>
                          </a:solidFill>
                          <a:effectLst/>
                          <a:latin typeface="Times New Roman" pitchFamily="18" charset="0"/>
                          <a:ea typeface="Times New Roman" panose="02020603050405020304" pitchFamily="18" charset="0"/>
                          <a:cs typeface="Times New Roman" pitchFamily="18" charset="0"/>
                        </a:rPr>
                        <a:t>1</a:t>
                      </a:r>
                      <a:r>
                        <a:rPr lang="sr-Latn-CS" sz="2000" b="1" dirty="0">
                          <a:solidFill>
                            <a:schemeClr val="tx1"/>
                          </a:solidFill>
                          <a:effectLst/>
                          <a:latin typeface="Times New Roman" pitchFamily="18" charset="0"/>
                          <a:ea typeface="Times New Roman" panose="02020603050405020304" pitchFamily="18" charset="0"/>
                          <a:cs typeface="Times New Roman" pitchFamily="18" charset="0"/>
                        </a:rPr>
                        <a:t>5.</a:t>
                      </a:r>
                      <a:endParaRPr lang="sr-Latn-CS" sz="2000" b="1"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r>
              <a:tr h="515189">
                <a:tc>
                  <a:txBody>
                    <a:bodyPr/>
                    <a:lstStyle/>
                    <a:p>
                      <a:pPr algn="just">
                        <a:lnSpc>
                          <a:spcPct val="107000"/>
                        </a:lnSpc>
                        <a:spcAft>
                          <a:spcPts val="0"/>
                        </a:spcAft>
                      </a:pPr>
                      <a:r>
                        <a:rPr lang="sr-Latn-CS" sz="1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sr-Latn-C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bs-Cyrl-BA" sz="1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постигнућа</a:t>
                      </a:r>
                      <a:endParaRPr lang="sr-Latn-C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r>
                        <a:rPr lang="sr-Cyrl-RS" sz="2000" dirty="0" smtClean="0">
                          <a:latin typeface="Times New Roman" pitchFamily="18" charset="0"/>
                          <a:cs typeface="Times New Roman" pitchFamily="18" charset="0"/>
                        </a:rPr>
                        <a:t>25,48</a:t>
                      </a:r>
                      <a:endParaRPr lang="en-GB" sz="2000" dirty="0">
                        <a:latin typeface="Times New Roman" pitchFamily="18" charset="0"/>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r>
                        <a:rPr lang="sr-Cyrl-RS" sz="2000" dirty="0" smtClean="0">
                          <a:latin typeface="Times New Roman" pitchFamily="18" charset="0"/>
                          <a:cs typeface="Times New Roman" pitchFamily="18" charset="0"/>
                        </a:rPr>
                        <a:t>82,31</a:t>
                      </a:r>
                      <a:endParaRPr lang="en-GB" sz="2000" dirty="0">
                        <a:latin typeface="Times New Roman" pitchFamily="18" charset="0"/>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sr-Cyrl-RS" sz="2000" dirty="0" smtClean="0">
                          <a:latin typeface="Times New Roman" pitchFamily="18" charset="0"/>
                          <a:cs typeface="Times New Roman" pitchFamily="18" charset="0"/>
                        </a:rPr>
                        <a:t>34,45</a:t>
                      </a:r>
                      <a:endParaRPr lang="en-GB" sz="2000" dirty="0">
                        <a:latin typeface="Times New Roman" pitchFamily="18" charset="0"/>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r>
                        <a:rPr lang="sr-Cyrl-RS" sz="2000" dirty="0" smtClean="0">
                          <a:latin typeface="Times New Roman" pitchFamily="18" charset="0"/>
                          <a:cs typeface="Times New Roman" pitchFamily="18" charset="0"/>
                        </a:rPr>
                        <a:t>11,81</a:t>
                      </a:r>
                      <a:endParaRPr lang="en-GB" sz="2000" dirty="0">
                        <a:latin typeface="Times New Roman" pitchFamily="18" charset="0"/>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r>
                        <a:rPr lang="sr-Cyrl-RS" sz="2000" dirty="0" smtClean="0">
                          <a:latin typeface="Times New Roman" pitchFamily="18" charset="0"/>
                          <a:cs typeface="Times New Roman" pitchFamily="18" charset="0"/>
                        </a:rPr>
                        <a:t>73,42</a:t>
                      </a:r>
                      <a:endParaRPr lang="en-GB" sz="2000" dirty="0">
                        <a:latin typeface="Times New Roman" pitchFamily="18" charset="0"/>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000" dirty="0" smtClean="0">
                          <a:latin typeface="Times New Roman" pitchFamily="18" charset="0"/>
                          <a:cs typeface="Times New Roman" pitchFamily="18" charset="0"/>
                        </a:rPr>
                        <a:t>46,98</a:t>
                      </a:r>
                      <a:endParaRPr lang="en-GB" sz="2000" dirty="0">
                        <a:latin typeface="Times New Roman" pitchFamily="18" charset="0"/>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000" dirty="0" smtClean="0">
                          <a:latin typeface="Times New Roman" pitchFamily="18" charset="0"/>
                          <a:cs typeface="Times New Roman" pitchFamily="18" charset="0"/>
                        </a:rPr>
                        <a:t>33,80</a:t>
                      </a:r>
                      <a:endParaRPr lang="en-GB" sz="2000" dirty="0">
                        <a:latin typeface="Times New Roman" pitchFamily="18" charset="0"/>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r>
              <a:tr h="666291">
                <a:tc>
                  <a:txBody>
                    <a:bodyPr/>
                    <a:lstStyle/>
                    <a:p>
                      <a:pPr algn="just">
                        <a:lnSpc>
                          <a:spcPct val="107000"/>
                        </a:lnSpc>
                        <a:spcAft>
                          <a:spcPts val="0"/>
                        </a:spcAft>
                      </a:pPr>
                      <a:r>
                        <a:rPr lang="sr-Latn-CS" sz="14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Ниво</a:t>
                      </a:r>
                      <a:r>
                        <a:rPr lang="sr-Latn-CS" sz="1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sr-Latn-CS" sz="14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постигнућа</a:t>
                      </a:r>
                      <a:endParaRPr lang="sr-Latn-C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r>
                        <a:rPr lang="sr-Cyrl-RS" sz="2000" dirty="0" smtClean="0">
                          <a:latin typeface="Times New Roman" pitchFamily="18" charset="0"/>
                          <a:cs typeface="Times New Roman" pitchFamily="18" charset="0"/>
                        </a:rPr>
                        <a:t>НЗП</a:t>
                      </a:r>
                      <a:endParaRPr lang="en-GB"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r>
                        <a:rPr lang="sr-Cyrl-RS" sz="2000" dirty="0" smtClean="0">
                          <a:latin typeface="Times New Roman" pitchFamily="18" charset="0"/>
                          <a:cs typeface="Times New Roman" pitchFamily="18" charset="0"/>
                        </a:rPr>
                        <a:t>ВНП</a:t>
                      </a:r>
                      <a:endParaRPr lang="en-GB"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sr-Cyrl-RS" sz="2000" dirty="0" smtClean="0">
                          <a:latin typeface="Times New Roman" pitchFamily="18" charset="0"/>
                          <a:cs typeface="Times New Roman" pitchFamily="18" charset="0"/>
                        </a:rPr>
                        <a:t>НЗП</a:t>
                      </a:r>
                      <a:endParaRPr lang="en-GB"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r>
                        <a:rPr lang="sr-Cyrl-RS" sz="2000" dirty="0" smtClean="0">
                          <a:latin typeface="Times New Roman" pitchFamily="18" charset="0"/>
                          <a:cs typeface="Times New Roman" pitchFamily="18" charset="0"/>
                        </a:rPr>
                        <a:t>НЗП</a:t>
                      </a:r>
                      <a:endParaRPr lang="en-GB"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r>
                        <a:rPr lang="sr-Cyrl-RS" sz="2000" dirty="0" smtClean="0">
                          <a:latin typeface="Times New Roman" pitchFamily="18" charset="0"/>
                          <a:cs typeface="Times New Roman" pitchFamily="18" charset="0"/>
                        </a:rPr>
                        <a:t>СНП</a:t>
                      </a:r>
                      <a:endParaRPr lang="en-GB"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000" dirty="0" smtClean="0">
                          <a:latin typeface="Times New Roman" pitchFamily="18" charset="0"/>
                          <a:cs typeface="Times New Roman" pitchFamily="18" charset="0"/>
                        </a:rPr>
                        <a:t>ННП</a:t>
                      </a:r>
                      <a:endParaRPr lang="en-GB"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sr-Cyrl-RS" sz="2000" dirty="0" smtClean="0">
                          <a:latin typeface="Times New Roman" pitchFamily="18" charset="0"/>
                          <a:cs typeface="Times New Roman" pitchFamily="18" charset="0"/>
                        </a:rPr>
                        <a:t>НЗП</a:t>
                      </a:r>
                      <a:endParaRPr lang="en-GB"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r>
            </a:tbl>
          </a:graphicData>
        </a:graphic>
      </p:graphicFrame>
      <p:sp>
        <p:nvSpPr>
          <p:cNvPr id="6"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CS"/>
          </a:p>
        </p:txBody>
      </p:sp>
      <p:sp>
        <p:nvSpPr>
          <p:cNvPr id="7" name="Rectangle 6"/>
          <p:cNvSpPr/>
          <p:nvPr/>
        </p:nvSpPr>
        <p:spPr>
          <a:xfrm>
            <a:off x="755576" y="5445224"/>
            <a:ext cx="7992888" cy="1323439"/>
          </a:xfrm>
          <a:prstGeom prst="rect">
            <a:avLst/>
          </a:prstGeom>
          <a:ln w="57150">
            <a:solidFill>
              <a:schemeClr val="accent1">
                <a:lumMod val="60000"/>
                <a:lumOff val="40000"/>
              </a:schemeClr>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sr-Cyrl-RS" sz="2000" b="1" dirty="0" smtClean="0">
                <a:latin typeface="Times New Roman" pitchFamily="18" charset="0"/>
                <a:cs typeface="Times New Roman" pitchFamily="18" charset="0"/>
              </a:rPr>
              <a:t>Ниво и проценат ријешености задатака према нивоима сложености</a:t>
            </a:r>
          </a:p>
          <a:p>
            <a:pPr algn="ctr"/>
            <a:r>
              <a:rPr lang="sr-Cyrl-RS" sz="2000" b="1" dirty="0" smtClean="0">
                <a:latin typeface="Times New Roman" pitchFamily="18" charset="0"/>
                <a:cs typeface="Times New Roman" pitchFamily="18" charset="0"/>
              </a:rPr>
              <a:t>Први </a:t>
            </a:r>
            <a:r>
              <a:rPr lang="sr-Cyrl-RS" sz="2000" dirty="0" smtClean="0">
                <a:latin typeface="Times New Roman" pitchFamily="18" charset="0"/>
                <a:cs typeface="Times New Roman" pitchFamily="18" charset="0"/>
              </a:rPr>
              <a:t>ниво – </a:t>
            </a:r>
            <a:r>
              <a:rPr lang="sr-Cyrl-RS" sz="2000" b="1" dirty="0" smtClean="0">
                <a:latin typeface="Times New Roman" pitchFamily="18" charset="0"/>
                <a:cs typeface="Times New Roman" pitchFamily="18" charset="0"/>
              </a:rPr>
              <a:t>80,65%  </a:t>
            </a:r>
            <a:r>
              <a:rPr lang="sr-Cyrl-RS" sz="2000" dirty="0" smtClean="0">
                <a:latin typeface="Times New Roman" pitchFamily="18" charset="0"/>
                <a:cs typeface="Times New Roman" pitchFamily="18" charset="0"/>
              </a:rPr>
              <a:t>(ВНП)</a:t>
            </a:r>
          </a:p>
          <a:p>
            <a:pPr algn="ctr"/>
            <a:r>
              <a:rPr lang="sr-Cyrl-RS" sz="2000" b="1" dirty="0" smtClean="0">
                <a:latin typeface="Times New Roman" pitchFamily="18" charset="0"/>
                <a:cs typeface="Times New Roman" pitchFamily="18" charset="0"/>
              </a:rPr>
              <a:t>Други </a:t>
            </a:r>
            <a:r>
              <a:rPr lang="sr-Cyrl-RS" sz="2000" dirty="0" smtClean="0">
                <a:latin typeface="Times New Roman" pitchFamily="18" charset="0"/>
                <a:cs typeface="Times New Roman" pitchFamily="18" charset="0"/>
              </a:rPr>
              <a:t>ниво – </a:t>
            </a:r>
            <a:r>
              <a:rPr lang="sr-Cyrl-RS" sz="2000" b="1" dirty="0" smtClean="0">
                <a:latin typeface="Times New Roman" pitchFamily="18" charset="0"/>
                <a:cs typeface="Times New Roman" pitchFamily="18" charset="0"/>
              </a:rPr>
              <a:t>46,26% </a:t>
            </a:r>
            <a:r>
              <a:rPr lang="sr-Cyrl-RS" sz="2000" dirty="0" smtClean="0">
                <a:latin typeface="Times New Roman" pitchFamily="18" charset="0"/>
                <a:cs typeface="Times New Roman" pitchFamily="18" charset="0"/>
              </a:rPr>
              <a:t>(ННП)</a:t>
            </a:r>
          </a:p>
          <a:p>
            <a:pPr algn="ctr"/>
            <a:r>
              <a:rPr lang="sr-Cyrl-RS" sz="2000" b="1" dirty="0" smtClean="0">
                <a:latin typeface="Times New Roman" pitchFamily="18" charset="0"/>
                <a:cs typeface="Times New Roman" pitchFamily="18" charset="0"/>
              </a:rPr>
              <a:t>Трећи</a:t>
            </a:r>
            <a:r>
              <a:rPr lang="sr-Cyrl-RS" sz="2000" dirty="0" smtClean="0">
                <a:latin typeface="Times New Roman" pitchFamily="18" charset="0"/>
                <a:cs typeface="Times New Roman" pitchFamily="18" charset="0"/>
              </a:rPr>
              <a:t> ниво – </a:t>
            </a:r>
            <a:r>
              <a:rPr lang="sr-Cyrl-RS" sz="2000" b="1" dirty="0" smtClean="0">
                <a:latin typeface="Times New Roman" pitchFamily="18" charset="0"/>
                <a:cs typeface="Times New Roman" pitchFamily="18" charset="0"/>
              </a:rPr>
              <a:t>23,7 %  </a:t>
            </a:r>
            <a:r>
              <a:rPr lang="sr-Cyrl-RS" sz="2000" dirty="0" smtClean="0">
                <a:latin typeface="Times New Roman" pitchFamily="18" charset="0"/>
                <a:cs typeface="Times New Roman" pitchFamily="18" charset="0"/>
              </a:rPr>
              <a:t>( НЗП)</a:t>
            </a:r>
          </a:p>
        </p:txBody>
      </p:sp>
      <p:sp>
        <p:nvSpPr>
          <p:cNvPr id="9" name="Slide Number Placeholder 8"/>
          <p:cNvSpPr>
            <a:spLocks noGrp="1"/>
          </p:cNvSpPr>
          <p:nvPr>
            <p:ph type="sldNum" sz="quarter" idx="12"/>
          </p:nvPr>
        </p:nvSpPr>
        <p:spPr/>
        <p:txBody>
          <a:bodyPr/>
          <a:lstStyle/>
          <a:p>
            <a:fld id="{8E4B4BDA-1E1E-4429-89B8-BA423FC377D7}" type="slidenum">
              <a:rPr lang="bs-Latn-BA" smtClean="0"/>
              <a:pPr/>
              <a:t>24</a:t>
            </a:fld>
            <a:endParaRPr lang="bs-Latn-BA"/>
          </a:p>
        </p:txBody>
      </p:sp>
    </p:spTree>
    <p:extLst>
      <p:ext uri="{BB962C8B-B14F-4D97-AF65-F5344CB8AC3E}">
        <p14:creationId xmlns:p14="http://schemas.microsoft.com/office/powerpoint/2010/main" xmlns="" val="17523361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496944" cy="864096"/>
          </a:xfrm>
          <a:ln/>
        </p:spPr>
        <p:style>
          <a:lnRef idx="1">
            <a:schemeClr val="accent1"/>
          </a:lnRef>
          <a:fillRef idx="3">
            <a:schemeClr val="accent1"/>
          </a:fillRef>
          <a:effectRef idx="2">
            <a:schemeClr val="accent1"/>
          </a:effectRef>
          <a:fontRef idx="minor">
            <a:schemeClr val="lt1"/>
          </a:fontRef>
        </p:style>
        <p:txBody>
          <a:bodyPr>
            <a:normAutofit fontScale="90000"/>
          </a:bodyPr>
          <a:lstStyle/>
          <a:p>
            <a:pPr algn="ctr"/>
            <a:r>
              <a:rPr lang="sr-Cyrl-RS" sz="2200" dirty="0" smtClean="0">
                <a:solidFill>
                  <a:schemeClr val="tx1"/>
                </a:solidFill>
                <a:effectLst/>
                <a:latin typeface="Times New Roman" pitchFamily="18" charset="0"/>
                <a:cs typeface="Times New Roman" pitchFamily="18" charset="0"/>
              </a:rPr>
              <a:t>Сумарни преглед процента успјешности према нивоима сложености задатака у наставним темама/областима/садржајима које су биле обухваћене из МАТЕМАТИКЕ на нивоу Републике Српске</a:t>
            </a:r>
            <a:endParaRPr lang="en-GB" sz="2200"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877032146"/>
              </p:ext>
            </p:extLst>
          </p:nvPr>
        </p:nvGraphicFramePr>
        <p:xfrm>
          <a:off x="827585" y="1268760"/>
          <a:ext cx="8014073" cy="5147020"/>
        </p:xfrm>
        <a:graphic>
          <a:graphicData uri="http://schemas.openxmlformats.org/drawingml/2006/table">
            <a:tbl>
              <a:tblPr firstRow="1" bandRow="1">
                <a:tableStyleId>{5C22544A-7EE6-4342-B048-85BDC9FD1C3A}</a:tableStyleId>
              </a:tblPr>
              <a:tblGrid>
                <a:gridCol w="3445603"/>
                <a:gridCol w="1378241"/>
                <a:gridCol w="1584977"/>
                <a:gridCol w="1605252"/>
              </a:tblGrid>
              <a:tr h="741551">
                <a:tc rowSpan="2">
                  <a:txBody>
                    <a:bodyPr/>
                    <a:lstStyle/>
                    <a:p>
                      <a:pPr algn="ctr"/>
                      <a:endParaRPr lang="sr-Cyrl-RS" dirty="0" smtClean="0">
                        <a:solidFill>
                          <a:schemeClr val="tx1"/>
                        </a:solidFill>
                        <a:latin typeface="Times New Roman" pitchFamily="18" charset="0"/>
                        <a:cs typeface="Times New Roman" pitchFamily="18" charset="0"/>
                      </a:endParaRPr>
                    </a:p>
                    <a:p>
                      <a:pPr algn="ctr"/>
                      <a:r>
                        <a:rPr lang="sr-Cyrl-RS" dirty="0" smtClean="0">
                          <a:solidFill>
                            <a:schemeClr val="tx1"/>
                          </a:solidFill>
                          <a:latin typeface="Times New Roman" pitchFamily="18" charset="0"/>
                          <a:cs typeface="Times New Roman" pitchFamily="18" charset="0"/>
                        </a:rPr>
                        <a:t>Наставна тема/област/садржај</a:t>
                      </a:r>
                      <a:endParaRPr lang="en-GB" dirty="0">
                        <a:solidFill>
                          <a:schemeClr val="tx1"/>
                        </a:solidFill>
                        <a:latin typeface="Times New Roman" pitchFamily="18" charset="0"/>
                        <a:cs typeface="Times New Roman" pitchFamily="18" charset="0"/>
                      </a:endParaRPr>
                    </a:p>
                  </a:txBody>
                  <a:tcPr>
                    <a:solidFill>
                      <a:schemeClr val="accent1">
                        <a:lumMod val="60000"/>
                        <a:lumOff val="40000"/>
                      </a:schemeClr>
                    </a:solidFill>
                  </a:tcPr>
                </a:tc>
                <a:tc gridSpan="3">
                  <a:txBody>
                    <a:bodyPr/>
                    <a:lstStyle/>
                    <a:p>
                      <a:pPr algn="ctr"/>
                      <a:r>
                        <a:rPr lang="sr-Cyrl-RS" dirty="0" smtClean="0">
                          <a:solidFill>
                            <a:schemeClr val="tx1"/>
                          </a:solidFill>
                          <a:latin typeface="Times New Roman" pitchFamily="18" charset="0"/>
                          <a:cs typeface="Times New Roman" pitchFamily="18" charset="0"/>
                        </a:rPr>
                        <a:t>Проценат успјешности према </a:t>
                      </a:r>
                    </a:p>
                    <a:p>
                      <a:pPr algn="ctr"/>
                      <a:r>
                        <a:rPr lang="sr-Cyrl-RS" dirty="0" smtClean="0">
                          <a:solidFill>
                            <a:schemeClr val="tx1"/>
                          </a:solidFill>
                          <a:latin typeface="Times New Roman" pitchFamily="18" charset="0"/>
                          <a:cs typeface="Times New Roman" pitchFamily="18" charset="0"/>
                        </a:rPr>
                        <a:t>нивоима сложености задатака </a:t>
                      </a:r>
                      <a:endParaRPr lang="en-GB" dirty="0">
                        <a:solidFill>
                          <a:schemeClr val="tx1"/>
                        </a:solidFill>
                        <a:latin typeface="Times New Roman" pitchFamily="18" charset="0"/>
                        <a:cs typeface="Times New Roman" pitchFamily="18" charset="0"/>
                      </a:endParaRPr>
                    </a:p>
                  </a:txBody>
                  <a:tcPr>
                    <a:solidFill>
                      <a:schemeClr val="accent1">
                        <a:lumMod val="60000"/>
                        <a:lumOff val="40000"/>
                      </a:schemeClr>
                    </a:solidFill>
                  </a:tcPr>
                </a:tc>
                <a:tc hMerge="1">
                  <a:txBody>
                    <a:bodyPr/>
                    <a:lstStyle/>
                    <a:p>
                      <a:endParaRPr lang="en-GB">
                        <a:latin typeface="Times New Roman" pitchFamily="18" charset="0"/>
                        <a:cs typeface="Times New Roman" pitchFamily="18" charset="0"/>
                      </a:endParaRPr>
                    </a:p>
                  </a:txBody>
                  <a:tcPr/>
                </a:tc>
                <a:tc hMerge="1">
                  <a:txBody>
                    <a:bodyPr/>
                    <a:lstStyle/>
                    <a:p>
                      <a:endParaRPr lang="en-GB">
                        <a:latin typeface="Times New Roman" pitchFamily="18" charset="0"/>
                        <a:cs typeface="Times New Roman" pitchFamily="18" charset="0"/>
                      </a:endParaRPr>
                    </a:p>
                  </a:txBody>
                  <a:tcPr/>
                </a:tc>
              </a:tr>
              <a:tr h="423744">
                <a:tc vMerge="1">
                  <a:txBody>
                    <a:bodyPr/>
                    <a:lstStyle/>
                    <a:p>
                      <a:endParaRPr lang="en-GB" dirty="0"/>
                    </a:p>
                  </a:txBody>
                  <a:tcPr/>
                </a:tc>
                <a:tc>
                  <a:txBody>
                    <a:bodyPr/>
                    <a:lstStyle/>
                    <a:p>
                      <a:r>
                        <a:rPr lang="sr-Cyrl-RS" b="1" dirty="0" smtClean="0">
                          <a:solidFill>
                            <a:schemeClr val="tx1"/>
                          </a:solidFill>
                          <a:latin typeface="Times New Roman" pitchFamily="18" charset="0"/>
                          <a:cs typeface="Times New Roman" pitchFamily="18" charset="0"/>
                        </a:rPr>
                        <a:t>Први</a:t>
                      </a:r>
                      <a:r>
                        <a:rPr lang="sr-Cyrl-RS" dirty="0" smtClean="0">
                          <a:solidFill>
                            <a:schemeClr val="tx1"/>
                          </a:solidFill>
                          <a:latin typeface="Times New Roman" pitchFamily="18" charset="0"/>
                          <a:cs typeface="Times New Roman" pitchFamily="18" charset="0"/>
                        </a:rPr>
                        <a:t> ниво</a:t>
                      </a:r>
                      <a:endParaRPr lang="en-GB" dirty="0">
                        <a:solidFill>
                          <a:schemeClr val="tx1"/>
                        </a:solidFill>
                        <a:latin typeface="Times New Roman" pitchFamily="18" charset="0"/>
                        <a:cs typeface="Times New Roman" pitchFamily="18" charset="0"/>
                      </a:endParaRPr>
                    </a:p>
                  </a:txBody>
                  <a:tcPr>
                    <a:solidFill>
                      <a:schemeClr val="accent1">
                        <a:lumMod val="60000"/>
                        <a:lumOff val="40000"/>
                      </a:schemeClr>
                    </a:solidFill>
                  </a:tcPr>
                </a:tc>
                <a:tc>
                  <a:txBody>
                    <a:bodyPr/>
                    <a:lstStyle/>
                    <a:p>
                      <a:r>
                        <a:rPr lang="sr-Cyrl-RS" b="1" dirty="0" smtClean="0">
                          <a:solidFill>
                            <a:schemeClr val="tx1"/>
                          </a:solidFill>
                          <a:latin typeface="Times New Roman" pitchFamily="18" charset="0"/>
                          <a:cs typeface="Times New Roman" pitchFamily="18" charset="0"/>
                        </a:rPr>
                        <a:t>Други</a:t>
                      </a:r>
                      <a:r>
                        <a:rPr lang="sr-Cyrl-RS" dirty="0" smtClean="0">
                          <a:solidFill>
                            <a:schemeClr val="tx1"/>
                          </a:solidFill>
                          <a:latin typeface="Times New Roman" pitchFamily="18" charset="0"/>
                          <a:cs typeface="Times New Roman" pitchFamily="18" charset="0"/>
                        </a:rPr>
                        <a:t> ниво</a:t>
                      </a:r>
                      <a:endParaRPr lang="en-GB" dirty="0">
                        <a:solidFill>
                          <a:schemeClr val="tx1"/>
                        </a:solidFill>
                        <a:latin typeface="Times New Roman" pitchFamily="18" charset="0"/>
                        <a:cs typeface="Times New Roman" pitchFamily="18" charset="0"/>
                      </a:endParaRPr>
                    </a:p>
                  </a:txBody>
                  <a:tcPr>
                    <a:solidFill>
                      <a:schemeClr val="accent1">
                        <a:lumMod val="60000"/>
                        <a:lumOff val="40000"/>
                      </a:schemeClr>
                    </a:solidFill>
                  </a:tcPr>
                </a:tc>
                <a:tc>
                  <a:txBody>
                    <a:bodyPr/>
                    <a:lstStyle/>
                    <a:p>
                      <a:r>
                        <a:rPr lang="sr-Cyrl-RS" b="1" dirty="0" smtClean="0">
                          <a:solidFill>
                            <a:schemeClr val="tx1"/>
                          </a:solidFill>
                          <a:latin typeface="Times New Roman" pitchFamily="18" charset="0"/>
                          <a:cs typeface="Times New Roman" pitchFamily="18" charset="0"/>
                        </a:rPr>
                        <a:t>Трећи </a:t>
                      </a:r>
                      <a:r>
                        <a:rPr lang="sr-Cyrl-RS" dirty="0" smtClean="0">
                          <a:solidFill>
                            <a:schemeClr val="tx1"/>
                          </a:solidFill>
                          <a:latin typeface="Times New Roman" pitchFamily="18" charset="0"/>
                          <a:cs typeface="Times New Roman" pitchFamily="18" charset="0"/>
                        </a:rPr>
                        <a:t>ниво</a:t>
                      </a:r>
                      <a:endParaRPr lang="en-GB" dirty="0">
                        <a:solidFill>
                          <a:schemeClr val="tx1"/>
                        </a:solidFill>
                        <a:latin typeface="Times New Roman" pitchFamily="18" charset="0"/>
                        <a:cs typeface="Times New Roman" pitchFamily="18" charset="0"/>
                      </a:endParaRPr>
                    </a:p>
                  </a:txBody>
                  <a:tcPr>
                    <a:solidFill>
                      <a:schemeClr val="accent1">
                        <a:lumMod val="60000"/>
                        <a:lumOff val="40000"/>
                      </a:schemeClr>
                    </a:solidFill>
                  </a:tcPr>
                </a:tc>
              </a:tr>
              <a:tr h="634905">
                <a:tc>
                  <a:txBody>
                    <a:bodyPr/>
                    <a:lstStyle/>
                    <a:p>
                      <a:r>
                        <a:rPr lang="sr-Cyrl-RS" sz="2400" dirty="0" smtClean="0">
                          <a:solidFill>
                            <a:schemeClr val="tx1"/>
                          </a:solidFill>
                          <a:latin typeface="Times New Roman" pitchFamily="18" charset="0"/>
                          <a:cs typeface="Times New Roman" pitchFamily="18" charset="0"/>
                        </a:rPr>
                        <a:t>Природни бројеви</a:t>
                      </a:r>
                    </a:p>
                  </a:txBody>
                  <a:tcPr>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87,61 %</a:t>
                      </a:r>
                      <a:endParaRPr lang="en-GB" sz="2400" dirty="0">
                        <a:solidFill>
                          <a:schemeClr val="tx1"/>
                        </a:solidFill>
                        <a:latin typeface="Times New Roman" pitchFamily="18" charset="0"/>
                        <a:cs typeface="Times New Roman" pitchFamily="18" charset="0"/>
                      </a:endParaRPr>
                    </a:p>
                  </a:txBody>
                  <a:tcPr>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78,80%</a:t>
                      </a:r>
                      <a:endParaRPr lang="en-GB" sz="2400" dirty="0">
                        <a:solidFill>
                          <a:schemeClr val="tx1"/>
                        </a:solidFill>
                        <a:latin typeface="Times New Roman" pitchFamily="18" charset="0"/>
                        <a:cs typeface="Times New Roman" pitchFamily="18" charset="0"/>
                      </a:endParaRPr>
                    </a:p>
                  </a:txBody>
                  <a:tcPr>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24,69 %</a:t>
                      </a:r>
                      <a:endParaRPr lang="en-GB" sz="2400" dirty="0">
                        <a:solidFill>
                          <a:schemeClr val="tx1"/>
                        </a:solidFill>
                        <a:latin typeface="Times New Roman" pitchFamily="18" charset="0"/>
                        <a:cs typeface="Times New Roman" pitchFamily="18" charset="0"/>
                      </a:endParaRPr>
                    </a:p>
                  </a:txBody>
                  <a:tcPr>
                    <a:solidFill>
                      <a:schemeClr val="accent1">
                        <a:lumMod val="20000"/>
                        <a:lumOff val="80000"/>
                      </a:schemeClr>
                    </a:solidFill>
                  </a:tcPr>
                </a:tc>
              </a:tr>
              <a:tr h="741551">
                <a:tc>
                  <a:txBody>
                    <a:bodyPr/>
                    <a:lstStyle/>
                    <a:p>
                      <a:r>
                        <a:rPr lang="sr-Cyrl-RS" sz="2400" dirty="0" smtClean="0">
                          <a:solidFill>
                            <a:schemeClr val="tx1"/>
                          </a:solidFill>
                          <a:latin typeface="Times New Roman" pitchFamily="18" charset="0"/>
                          <a:cs typeface="Times New Roman" pitchFamily="18" charset="0"/>
                        </a:rPr>
                        <a:t>Множење и дијељење </a:t>
                      </a:r>
                      <a:r>
                        <a:rPr lang="sr-Cyrl-RS" sz="2400" dirty="0" smtClean="0">
                          <a:solidFill>
                            <a:schemeClr val="tx1"/>
                          </a:solidFill>
                          <a:latin typeface="Times New Roman" pitchFamily="18" charset="0"/>
                          <a:ea typeface="Times New Roman" panose="02020603050405020304" pitchFamily="18" charset="0"/>
                          <a:cs typeface="Times New Roman" pitchFamily="18" charset="0"/>
                        </a:rPr>
                        <a:t>природних бројева</a:t>
                      </a:r>
                      <a:endParaRPr lang="en-GB" sz="2400" dirty="0">
                        <a:solidFill>
                          <a:schemeClr val="tx1"/>
                        </a:solidFill>
                        <a:latin typeface="Times New Roman" pitchFamily="18" charset="0"/>
                        <a:cs typeface="Times New Roman" pitchFamily="18" charset="0"/>
                      </a:endParaRPr>
                    </a:p>
                  </a:txBody>
                  <a:tcPr>
                    <a:solidFill>
                      <a:schemeClr val="accent1">
                        <a:lumMod val="40000"/>
                        <a:lumOff val="6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85,26 %</a:t>
                      </a:r>
                      <a:endParaRPr lang="en-GB" sz="2400" dirty="0">
                        <a:solidFill>
                          <a:schemeClr val="tx1"/>
                        </a:solidFill>
                        <a:latin typeface="Times New Roman" pitchFamily="18" charset="0"/>
                        <a:cs typeface="Times New Roman" pitchFamily="18" charset="0"/>
                      </a:endParaRPr>
                    </a:p>
                  </a:txBody>
                  <a:tcPr>
                    <a:solidFill>
                      <a:schemeClr val="accent1">
                        <a:lumMod val="40000"/>
                        <a:lumOff val="6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39,86 %</a:t>
                      </a:r>
                      <a:endParaRPr lang="en-GB" sz="2400" dirty="0">
                        <a:solidFill>
                          <a:schemeClr val="tx1"/>
                        </a:solidFill>
                        <a:latin typeface="Times New Roman" pitchFamily="18" charset="0"/>
                        <a:cs typeface="Times New Roman" pitchFamily="18" charset="0"/>
                      </a:endParaRPr>
                    </a:p>
                  </a:txBody>
                  <a:tcPr>
                    <a:solidFill>
                      <a:schemeClr val="accent1">
                        <a:lumMod val="40000"/>
                        <a:lumOff val="6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 22,97%</a:t>
                      </a:r>
                      <a:endParaRPr lang="en-GB" sz="2400" dirty="0">
                        <a:solidFill>
                          <a:schemeClr val="tx1"/>
                        </a:solidFill>
                        <a:latin typeface="Times New Roman" pitchFamily="18" charset="0"/>
                        <a:cs typeface="Times New Roman" pitchFamily="18" charset="0"/>
                      </a:endParaRPr>
                    </a:p>
                  </a:txBody>
                  <a:tcPr>
                    <a:solidFill>
                      <a:schemeClr val="accent1">
                        <a:lumMod val="40000"/>
                        <a:lumOff val="60000"/>
                      </a:schemeClr>
                    </a:solidFill>
                  </a:tcPr>
                </a:tc>
              </a:tr>
              <a:tr h="741551">
                <a:tc>
                  <a:txBody>
                    <a:bodyPr/>
                    <a:lstStyle/>
                    <a:p>
                      <a:r>
                        <a:rPr lang="sr-Cyrl-RS" sz="2400" dirty="0" smtClean="0">
                          <a:solidFill>
                            <a:schemeClr val="tx1"/>
                          </a:solidFill>
                          <a:latin typeface="Times New Roman" pitchFamily="18" charset="0"/>
                          <a:cs typeface="Times New Roman" pitchFamily="18" charset="0"/>
                        </a:rPr>
                        <a:t>Математички</a:t>
                      </a:r>
                      <a:r>
                        <a:rPr lang="sr-Cyrl-RS" sz="2400" baseline="0" dirty="0" smtClean="0">
                          <a:solidFill>
                            <a:schemeClr val="tx1"/>
                          </a:solidFill>
                          <a:latin typeface="Times New Roman" pitchFamily="18" charset="0"/>
                          <a:cs typeface="Times New Roman" pitchFamily="18" charset="0"/>
                        </a:rPr>
                        <a:t> изрази са више операција</a:t>
                      </a:r>
                      <a:endParaRPr lang="en-GB" sz="2400" dirty="0">
                        <a:solidFill>
                          <a:schemeClr val="tx1"/>
                        </a:solidFill>
                        <a:latin typeface="Times New Roman" pitchFamily="18" charset="0"/>
                        <a:cs typeface="Times New Roman" pitchFamily="18" charset="0"/>
                      </a:endParaRPr>
                    </a:p>
                  </a:txBody>
                  <a:tcPr>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74,68% </a:t>
                      </a:r>
                      <a:endParaRPr lang="en-GB" sz="2400" dirty="0">
                        <a:solidFill>
                          <a:schemeClr val="tx1"/>
                        </a:solidFill>
                        <a:latin typeface="Times New Roman" pitchFamily="18" charset="0"/>
                        <a:cs typeface="Times New Roman" pitchFamily="18" charset="0"/>
                      </a:endParaRPr>
                    </a:p>
                  </a:txBody>
                  <a:tcPr>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31,24</a:t>
                      </a:r>
                      <a:r>
                        <a:rPr lang="sr-Cyrl-RS" sz="2400" baseline="0" dirty="0" smtClean="0">
                          <a:solidFill>
                            <a:schemeClr val="tx1"/>
                          </a:solidFill>
                          <a:latin typeface="Times New Roman" pitchFamily="18" charset="0"/>
                          <a:cs typeface="Times New Roman" pitchFamily="18" charset="0"/>
                        </a:rPr>
                        <a:t> %</a:t>
                      </a:r>
                      <a:endParaRPr lang="en-GB" sz="2400" dirty="0">
                        <a:solidFill>
                          <a:schemeClr val="tx1"/>
                        </a:solidFill>
                        <a:latin typeface="Times New Roman" pitchFamily="18" charset="0"/>
                        <a:cs typeface="Times New Roman" pitchFamily="18" charset="0"/>
                      </a:endParaRPr>
                    </a:p>
                  </a:txBody>
                  <a:tcPr>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 25,48%</a:t>
                      </a:r>
                      <a:endParaRPr lang="en-GB" sz="2400" dirty="0">
                        <a:solidFill>
                          <a:schemeClr val="tx1"/>
                        </a:solidFill>
                        <a:latin typeface="Times New Roman" pitchFamily="18" charset="0"/>
                        <a:cs typeface="Times New Roman" pitchFamily="18" charset="0"/>
                      </a:endParaRPr>
                    </a:p>
                  </a:txBody>
                  <a:tcPr>
                    <a:solidFill>
                      <a:schemeClr val="accent1">
                        <a:lumMod val="20000"/>
                        <a:lumOff val="80000"/>
                      </a:schemeClr>
                    </a:solidFill>
                  </a:tcPr>
                </a:tc>
              </a:tr>
              <a:tr h="821154">
                <a:tc>
                  <a:txBody>
                    <a:bodyPr/>
                    <a:lstStyle/>
                    <a:p>
                      <a:r>
                        <a:rPr lang="sr-Cyrl-RS" sz="2400" baseline="0" dirty="0" smtClean="0">
                          <a:solidFill>
                            <a:schemeClr val="tx1"/>
                          </a:solidFill>
                          <a:latin typeface="Times New Roman" pitchFamily="18" charset="0"/>
                          <a:cs typeface="Times New Roman" pitchFamily="18" charset="0"/>
                        </a:rPr>
                        <a:t>Мјерење  и мјере-јединице за површину</a:t>
                      </a:r>
                    </a:p>
                  </a:txBody>
                  <a:tcPr>
                    <a:solidFill>
                      <a:schemeClr val="accent1">
                        <a:lumMod val="40000"/>
                        <a:lumOff val="6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82,32 %</a:t>
                      </a:r>
                      <a:endParaRPr lang="en-GB" sz="2400" dirty="0">
                        <a:solidFill>
                          <a:schemeClr val="tx1"/>
                        </a:solidFill>
                        <a:latin typeface="Times New Roman" pitchFamily="18" charset="0"/>
                        <a:cs typeface="Times New Roman" pitchFamily="18" charset="0"/>
                      </a:endParaRPr>
                    </a:p>
                  </a:txBody>
                  <a:tcPr>
                    <a:solidFill>
                      <a:schemeClr val="accent1">
                        <a:lumMod val="40000"/>
                        <a:lumOff val="6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34,45 %</a:t>
                      </a:r>
                      <a:endParaRPr lang="en-GB" sz="2400" dirty="0">
                        <a:solidFill>
                          <a:schemeClr val="tx1"/>
                        </a:solidFill>
                        <a:latin typeface="Times New Roman" pitchFamily="18" charset="0"/>
                        <a:cs typeface="Times New Roman" pitchFamily="18" charset="0"/>
                      </a:endParaRPr>
                    </a:p>
                  </a:txBody>
                  <a:tcPr>
                    <a:solidFill>
                      <a:schemeClr val="accent1">
                        <a:lumMod val="40000"/>
                        <a:lumOff val="6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11,81 %</a:t>
                      </a:r>
                      <a:endParaRPr lang="en-GB" sz="2400" dirty="0">
                        <a:solidFill>
                          <a:schemeClr val="tx1"/>
                        </a:solidFill>
                        <a:latin typeface="Times New Roman" pitchFamily="18" charset="0"/>
                        <a:cs typeface="Times New Roman" pitchFamily="18" charset="0"/>
                      </a:endParaRPr>
                    </a:p>
                  </a:txBody>
                  <a:tcPr>
                    <a:solidFill>
                      <a:schemeClr val="accent1">
                        <a:lumMod val="40000"/>
                        <a:lumOff val="60000"/>
                      </a:schemeClr>
                    </a:solidFill>
                  </a:tcPr>
                </a:tc>
              </a:tr>
              <a:tr h="877940">
                <a:tc>
                  <a:txBody>
                    <a:bodyPr/>
                    <a:lstStyle/>
                    <a:p>
                      <a:r>
                        <a:rPr lang="sr-Cyrl-RS" sz="2400" dirty="0" smtClean="0">
                          <a:solidFill>
                            <a:schemeClr val="tx1"/>
                          </a:solidFill>
                          <a:latin typeface="Times New Roman" pitchFamily="18" charset="0"/>
                          <a:cs typeface="Times New Roman" pitchFamily="18" charset="0"/>
                        </a:rPr>
                        <a:t>Једначине </a:t>
                      </a:r>
                      <a:endParaRPr lang="en-GB" sz="2400" dirty="0">
                        <a:solidFill>
                          <a:schemeClr val="tx1"/>
                        </a:solidFill>
                        <a:latin typeface="Times New Roman" pitchFamily="18" charset="0"/>
                        <a:cs typeface="Times New Roman" pitchFamily="18" charset="0"/>
                      </a:endParaRPr>
                    </a:p>
                  </a:txBody>
                  <a:tcPr>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73,42%</a:t>
                      </a:r>
                      <a:endParaRPr lang="en-GB" sz="2400" dirty="0">
                        <a:solidFill>
                          <a:schemeClr val="tx1"/>
                        </a:solidFill>
                        <a:latin typeface="Times New Roman" pitchFamily="18" charset="0"/>
                        <a:cs typeface="Times New Roman" pitchFamily="18" charset="0"/>
                      </a:endParaRPr>
                    </a:p>
                  </a:txBody>
                  <a:tcPr>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46,98 %</a:t>
                      </a:r>
                      <a:endParaRPr lang="en-GB" sz="2400" dirty="0">
                        <a:solidFill>
                          <a:schemeClr val="tx1"/>
                        </a:solidFill>
                        <a:latin typeface="Times New Roman" pitchFamily="18" charset="0"/>
                        <a:cs typeface="Times New Roman" pitchFamily="18" charset="0"/>
                      </a:endParaRPr>
                    </a:p>
                  </a:txBody>
                  <a:tcPr>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33,80%</a:t>
                      </a:r>
                      <a:endParaRPr lang="en-GB" sz="2400" dirty="0">
                        <a:solidFill>
                          <a:schemeClr val="tx1"/>
                        </a:solidFill>
                        <a:latin typeface="Times New Roman" pitchFamily="18" charset="0"/>
                        <a:cs typeface="Times New Roman" pitchFamily="18" charset="0"/>
                      </a:endParaRPr>
                    </a:p>
                  </a:txBody>
                  <a:tcPr>
                    <a:solidFill>
                      <a:schemeClr val="accent1">
                        <a:lumMod val="20000"/>
                        <a:lumOff val="80000"/>
                      </a:schemeClr>
                    </a:solidFill>
                  </a:tcPr>
                </a:tc>
              </a:tr>
            </a:tbl>
          </a:graphicData>
        </a:graphic>
      </p:graphicFrame>
      <p:sp>
        <p:nvSpPr>
          <p:cNvPr id="7" name="Slide Number Placeholder 6"/>
          <p:cNvSpPr>
            <a:spLocks noGrp="1"/>
          </p:cNvSpPr>
          <p:nvPr>
            <p:ph type="sldNum" sz="quarter" idx="12"/>
          </p:nvPr>
        </p:nvSpPr>
        <p:spPr/>
        <p:txBody>
          <a:bodyPr/>
          <a:lstStyle/>
          <a:p>
            <a:fld id="{8E4B4BDA-1E1E-4429-89B8-BA423FC377D7}" type="slidenum">
              <a:rPr lang="bs-Latn-BA" smtClean="0"/>
              <a:pPr/>
              <a:t>25</a:t>
            </a:fld>
            <a:endParaRPr lang="bs-Latn-BA"/>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51520" y="188640"/>
            <a:ext cx="8712968" cy="936104"/>
          </a:xfrm>
        </p:spPr>
        <p:style>
          <a:lnRef idx="1">
            <a:schemeClr val="accent1"/>
          </a:lnRef>
          <a:fillRef idx="3">
            <a:schemeClr val="accent1"/>
          </a:fillRef>
          <a:effectRef idx="2">
            <a:schemeClr val="accent1"/>
          </a:effectRef>
          <a:fontRef idx="minor">
            <a:schemeClr val="lt1"/>
          </a:fontRef>
        </p:style>
        <p:txBody>
          <a:bodyPr>
            <a:noAutofit/>
          </a:bodyPr>
          <a:lstStyle/>
          <a:p>
            <a:pPr algn="ctr"/>
            <a:r>
              <a:rPr lang="ru-RU" sz="2400" dirty="0" smtClean="0">
                <a:solidFill>
                  <a:schemeClr val="tx1"/>
                </a:solidFill>
                <a:effectLst/>
                <a:latin typeface="Times New Roman" panose="02020603050405020304" pitchFamily="18" charset="0"/>
                <a:ea typeface="Times New Roman" panose="02020603050405020304" pitchFamily="18" charset="0"/>
              </a:rPr>
              <a:t/>
            </a:r>
            <a:br>
              <a:rPr lang="ru-RU" sz="2400" dirty="0" smtClean="0">
                <a:solidFill>
                  <a:schemeClr val="tx1"/>
                </a:solidFill>
                <a:effectLst/>
                <a:latin typeface="Times New Roman" panose="02020603050405020304" pitchFamily="18" charset="0"/>
                <a:ea typeface="Times New Roman" panose="02020603050405020304" pitchFamily="18" charset="0"/>
              </a:rPr>
            </a:br>
            <a:r>
              <a:rPr lang="ru-RU" sz="2400" dirty="0" smtClean="0">
                <a:solidFill>
                  <a:schemeClr val="tx1"/>
                </a:solidFill>
                <a:effectLst/>
                <a:latin typeface="Times New Roman" panose="02020603050405020304" pitchFamily="18" charset="0"/>
                <a:ea typeface="Times New Roman" panose="02020603050405020304" pitchFamily="18" charset="0"/>
              </a:rPr>
              <a:t>Задаци/исходи учења из </a:t>
            </a:r>
            <a:r>
              <a:rPr lang="ru-RU" sz="2400" b="1" dirty="0" smtClean="0">
                <a:solidFill>
                  <a:schemeClr val="tx1"/>
                </a:solidFill>
                <a:effectLst/>
                <a:latin typeface="Times New Roman" panose="02020603050405020304" pitchFamily="18" charset="0"/>
                <a:ea typeface="Times New Roman" panose="02020603050405020304" pitchFamily="18" charset="0"/>
              </a:rPr>
              <a:t>математике </a:t>
            </a:r>
            <a:r>
              <a:rPr lang="ru-RU" sz="2400" dirty="0" smtClean="0">
                <a:solidFill>
                  <a:schemeClr val="tx1"/>
                </a:solidFill>
                <a:effectLst/>
                <a:latin typeface="Times New Roman" panose="02020603050405020304" pitchFamily="18" charset="0"/>
                <a:ea typeface="Times New Roman" panose="02020603050405020304" pitchFamily="18" charset="0"/>
              </a:rPr>
              <a:t>ријешени/остварени </a:t>
            </a:r>
            <a:r>
              <a:rPr lang="ru-RU" sz="2400" dirty="0">
                <a:solidFill>
                  <a:schemeClr val="tx1"/>
                </a:solidFill>
                <a:effectLst/>
                <a:latin typeface="Times New Roman" panose="02020603050405020304" pitchFamily="18" charset="0"/>
                <a:ea typeface="Times New Roman" panose="02020603050405020304" pitchFamily="18" charset="0"/>
              </a:rPr>
              <a:t>с највише </a:t>
            </a:r>
            <a:r>
              <a:rPr lang="ru-RU" sz="2400" dirty="0" smtClean="0">
                <a:solidFill>
                  <a:schemeClr val="tx1"/>
                </a:solidFill>
                <a:effectLst/>
                <a:latin typeface="Times New Roman" panose="02020603050405020304" pitchFamily="18" charset="0"/>
                <a:ea typeface="Times New Roman" panose="02020603050405020304" pitchFamily="18" charset="0"/>
              </a:rPr>
              <a:t>и најмање успјешности на нивоу Републике Српске</a:t>
            </a:r>
            <a:r>
              <a:rPr lang="sr-Latn-CS" sz="2400" dirty="0" smtClean="0">
                <a:solidFill>
                  <a:schemeClr val="tx1"/>
                </a:solidFill>
              </a:rPr>
              <a:t/>
            </a:r>
            <a:br>
              <a:rPr lang="sr-Latn-CS" sz="2400" dirty="0" smtClean="0">
                <a:solidFill>
                  <a:schemeClr val="tx1"/>
                </a:solidFill>
              </a:rPr>
            </a:br>
            <a:endParaRPr lang="sr-Latn-CS" sz="2400" dirty="0">
              <a:solidFill>
                <a:schemeClr val="tx1"/>
              </a:solidFill>
            </a:endParaRPr>
          </a:p>
        </p:txBody>
      </p:sp>
      <p:sp>
        <p:nvSpPr>
          <p:cNvPr id="5" name="Content Placeholder 4"/>
          <p:cNvSpPr>
            <a:spLocks noGrp="1"/>
          </p:cNvSpPr>
          <p:nvPr>
            <p:ph idx="1"/>
          </p:nvPr>
        </p:nvSpPr>
        <p:spPr>
          <a:xfrm>
            <a:off x="467544" y="1268760"/>
            <a:ext cx="8496944" cy="5400600"/>
          </a:xfrm>
          <a:solidFill>
            <a:schemeClr val="accent1">
              <a:lumMod val="20000"/>
              <a:lumOff val="80000"/>
            </a:schemeClr>
          </a:solidFill>
          <a:ln w="57150">
            <a:solidFill>
              <a:schemeClr val="accent1">
                <a:lumMod val="60000"/>
                <a:lumOff val="40000"/>
              </a:schemeClr>
            </a:solidFill>
          </a:ln>
        </p:spPr>
        <p:txBody>
          <a:bodyPr>
            <a:normAutofit fontScale="55000" lnSpcReduction="20000"/>
          </a:bodyPr>
          <a:lstStyle/>
          <a:p>
            <a:pPr algn="just">
              <a:buFont typeface="Arial" charset="0"/>
              <a:buNone/>
            </a:pPr>
            <a:r>
              <a:rPr lang="en-US" sz="4400" dirty="0" err="1" smtClean="0">
                <a:latin typeface="Times New Roman" panose="02020603050405020304" pitchFamily="18" charset="0"/>
                <a:cs typeface="Times New Roman" pitchFamily="18" charset="0"/>
              </a:rPr>
              <a:t>Ученици</a:t>
            </a:r>
            <a:r>
              <a:rPr lang="en-US" sz="4400" dirty="0" smtClean="0">
                <a:latin typeface="Times New Roman" pitchFamily="18" charset="0"/>
                <a:cs typeface="Times New Roman" pitchFamily="18" charset="0"/>
              </a:rPr>
              <a:t> </a:t>
            </a:r>
            <a:r>
              <a:rPr lang="sr-Cyrl-RS" sz="4400" dirty="0" smtClean="0">
                <a:latin typeface="Times New Roman" pitchFamily="18" charset="0"/>
                <a:cs typeface="Times New Roman" pitchFamily="18" charset="0"/>
              </a:rPr>
              <a:t>су </a:t>
            </a:r>
            <a:r>
              <a:rPr lang="sr-Cyrl-RS" sz="4400" b="1" dirty="0" smtClean="0">
                <a:latin typeface="Times New Roman" pitchFamily="18" charset="0"/>
                <a:cs typeface="Times New Roman" pitchFamily="18" charset="0"/>
              </a:rPr>
              <a:t>најуспјешнији</a:t>
            </a:r>
            <a:r>
              <a:rPr lang="sr-Cyrl-RS" sz="4400" dirty="0" smtClean="0">
                <a:latin typeface="Times New Roman" pitchFamily="18" charset="0"/>
                <a:cs typeface="Times New Roman" pitchFamily="18" charset="0"/>
              </a:rPr>
              <a:t> били у рјешавању задатака гдје су</a:t>
            </a:r>
          </a:p>
          <a:p>
            <a:pPr algn="just">
              <a:buFont typeface="Arial" charset="0"/>
              <a:buNone/>
            </a:pPr>
            <a:r>
              <a:rPr lang="sr-Cyrl-RS" sz="4400" dirty="0" smtClean="0">
                <a:latin typeface="Times New Roman" pitchFamily="18" charset="0"/>
                <a:cs typeface="Times New Roman" pitchFamily="18" charset="0"/>
              </a:rPr>
              <a:t>требали:</a:t>
            </a:r>
          </a:p>
          <a:p>
            <a:pPr algn="just">
              <a:buClrTx/>
            </a:pPr>
            <a:r>
              <a:rPr lang="sr-Cyrl-RS" sz="4400" dirty="0" smtClean="0">
                <a:latin typeface="Times New Roman" pitchFamily="18" charset="0"/>
                <a:cs typeface="Times New Roman" pitchFamily="18" charset="0"/>
              </a:rPr>
              <a:t>написати ријечима вишецифрен број (87,61% успјешности),</a:t>
            </a:r>
          </a:p>
          <a:p>
            <a:pPr algn="just">
              <a:buClrTx/>
            </a:pPr>
            <a:r>
              <a:rPr lang="sr-Cyrl-RS" sz="4400" dirty="0" smtClean="0">
                <a:latin typeface="Times New Roman" pitchFamily="18" charset="0"/>
                <a:cs typeface="Times New Roman" pitchFamily="18" charset="0"/>
              </a:rPr>
              <a:t>израчунати производ два једноцифрена броја (85,26% успјешности).</a:t>
            </a:r>
          </a:p>
          <a:p>
            <a:pPr marL="82296" indent="0" algn="just">
              <a:buClrTx/>
              <a:buNone/>
            </a:pPr>
            <a:endParaRPr lang="sr-Cyrl-RS" sz="3800" dirty="0" smtClean="0">
              <a:latin typeface="Times New Roman" pitchFamily="18" charset="0"/>
              <a:cs typeface="Times New Roman" pitchFamily="18" charset="0"/>
            </a:endParaRPr>
          </a:p>
          <a:p>
            <a:pPr algn="just">
              <a:buFont typeface="Arial" charset="0"/>
              <a:buNone/>
            </a:pPr>
            <a:r>
              <a:rPr lang="sr-Cyrl-RS" sz="4400" b="1" dirty="0" smtClean="0">
                <a:latin typeface="Times New Roman" pitchFamily="18" charset="0"/>
                <a:cs typeface="Times New Roman" pitchFamily="18" charset="0"/>
              </a:rPr>
              <a:t>Несигурност </a:t>
            </a:r>
            <a:r>
              <a:rPr lang="sr-Cyrl-RS" sz="4400" dirty="0" smtClean="0">
                <a:latin typeface="Times New Roman" pitchFamily="18" charset="0"/>
                <a:cs typeface="Times New Roman" pitchFamily="18" charset="0"/>
              </a:rPr>
              <a:t>су ученици исказали при рјешавању задатака гдје су требали:</a:t>
            </a:r>
          </a:p>
          <a:p>
            <a:pPr algn="just">
              <a:buClrTx/>
            </a:pPr>
            <a:r>
              <a:rPr lang="sr-Cyrl-RS" sz="4400" dirty="0" smtClean="0">
                <a:latin typeface="Times New Roman" pitchFamily="18" charset="0"/>
                <a:cs typeface="Times New Roman" pitchFamily="18" charset="0"/>
              </a:rPr>
              <a:t>примијенити знања о јединицама за површину у рјешавању текстуалног задатка </a:t>
            </a:r>
            <a:r>
              <a:rPr lang="en-US" sz="4400" dirty="0" smtClean="0">
                <a:latin typeface="Times New Roman" pitchFamily="18" charset="0"/>
                <a:cs typeface="Times New Roman" pitchFamily="18" charset="0"/>
              </a:rPr>
              <a:t>(</a:t>
            </a:r>
            <a:r>
              <a:rPr lang="sr-Cyrl-RS" sz="4400" dirty="0" smtClean="0">
                <a:latin typeface="Times New Roman" pitchFamily="18" charset="0"/>
                <a:cs typeface="Times New Roman" pitchFamily="18" charset="0"/>
              </a:rPr>
              <a:t>само </a:t>
            </a:r>
            <a:r>
              <a:rPr lang="en-US" sz="4400" dirty="0" smtClean="0">
                <a:latin typeface="Times New Roman" pitchFamily="18" charset="0"/>
                <a:cs typeface="Times New Roman" pitchFamily="18" charset="0"/>
              </a:rPr>
              <a:t>1</a:t>
            </a:r>
            <a:r>
              <a:rPr lang="sr-Cyrl-RS" sz="4400" dirty="0" smtClean="0">
                <a:latin typeface="Times New Roman" pitchFamily="18" charset="0"/>
                <a:cs typeface="Times New Roman" pitchFamily="18" charset="0"/>
              </a:rPr>
              <a:t>1,81</a:t>
            </a:r>
            <a:r>
              <a:rPr lang="en-US" sz="4400" dirty="0" smtClean="0">
                <a:latin typeface="Times New Roman" pitchFamily="18" charset="0"/>
                <a:cs typeface="Times New Roman" pitchFamily="18" charset="0"/>
              </a:rPr>
              <a:t>%</a:t>
            </a:r>
            <a:r>
              <a:rPr lang="sr-Cyrl-RS" sz="4400" dirty="0" smtClean="0">
                <a:latin typeface="Times New Roman" pitchFamily="18" charset="0"/>
                <a:cs typeface="Times New Roman" pitchFamily="18" charset="0"/>
              </a:rPr>
              <a:t> успјешности</a:t>
            </a:r>
            <a:r>
              <a:rPr lang="en-US" sz="4400" dirty="0" smtClean="0">
                <a:latin typeface="Times New Roman" pitchFamily="18" charset="0"/>
                <a:cs typeface="Times New Roman" pitchFamily="18" charset="0"/>
              </a:rPr>
              <a:t>),</a:t>
            </a:r>
            <a:endParaRPr lang="sr-Cyrl-RS" sz="4400" dirty="0" smtClean="0">
              <a:latin typeface="Times New Roman" pitchFamily="18" charset="0"/>
              <a:cs typeface="Times New Roman" pitchFamily="18" charset="0"/>
            </a:endParaRPr>
          </a:p>
          <a:p>
            <a:pPr algn="just">
              <a:buClrTx/>
            </a:pPr>
            <a:r>
              <a:rPr lang="sr-Cyrl-RS" sz="4400" dirty="0" smtClean="0">
                <a:latin typeface="Times New Roman" pitchFamily="18" charset="0"/>
                <a:cs typeface="Times New Roman" pitchFamily="18" charset="0"/>
              </a:rPr>
              <a:t>ријешити </a:t>
            </a:r>
            <a:r>
              <a:rPr lang="en-US" sz="4400" dirty="0" err="1" smtClean="0">
                <a:latin typeface="Times New Roman" pitchFamily="18" charset="0"/>
                <a:cs typeface="Times New Roman" pitchFamily="18" charset="0"/>
              </a:rPr>
              <a:t>текстуалн</a:t>
            </a:r>
            <a:r>
              <a:rPr lang="sr-Cyrl-RS" sz="4400" dirty="0" smtClean="0">
                <a:latin typeface="Times New Roman" pitchFamily="18" charset="0"/>
                <a:cs typeface="Times New Roman" pitchFamily="18" charset="0"/>
              </a:rPr>
              <a:t>и</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задат</a:t>
            </a:r>
            <a:r>
              <a:rPr lang="sr-Cyrl-RS" sz="4400" dirty="0" smtClean="0">
                <a:latin typeface="Times New Roman" pitchFamily="18" charset="0"/>
                <a:cs typeface="Times New Roman" pitchFamily="18" charset="0"/>
              </a:rPr>
              <a:t>а</a:t>
            </a:r>
            <a:r>
              <a:rPr lang="en-US" sz="4400" dirty="0" smtClean="0">
                <a:latin typeface="Times New Roman" pitchFamily="18" charset="0"/>
                <a:cs typeface="Times New Roman" pitchFamily="18" charset="0"/>
              </a:rPr>
              <a:t>к </a:t>
            </a:r>
            <a:r>
              <a:rPr lang="en-US" sz="4400" dirty="0" err="1" smtClean="0">
                <a:latin typeface="Times New Roman" pitchFamily="18" charset="0"/>
                <a:cs typeface="Times New Roman" pitchFamily="18" charset="0"/>
              </a:rPr>
              <a:t>претв</a:t>
            </a:r>
            <a:r>
              <a:rPr lang="sr-Cyrl-RS" sz="4400" dirty="0" smtClean="0">
                <a:latin typeface="Times New Roman" pitchFamily="18" charset="0"/>
                <a:cs typeface="Times New Roman" pitchFamily="18" charset="0"/>
              </a:rPr>
              <a:t>арањем</a:t>
            </a:r>
            <a:r>
              <a:rPr lang="en-US" sz="4400" dirty="0" smtClean="0">
                <a:latin typeface="Times New Roman" pitchFamily="18" charset="0"/>
                <a:cs typeface="Times New Roman" pitchFamily="18" charset="0"/>
              </a:rPr>
              <a:t> у </a:t>
            </a:r>
            <a:r>
              <a:rPr lang="en-US" sz="4400" dirty="0" err="1" smtClean="0">
                <a:latin typeface="Times New Roman" pitchFamily="18" charset="0"/>
                <a:cs typeface="Times New Roman" pitchFamily="18" charset="0"/>
              </a:rPr>
              <a:t>нумерички</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сложени</a:t>
            </a:r>
            <a:r>
              <a:rPr lang="sr-Cyrl-RS" sz="4400" dirty="0">
                <a:latin typeface="Times New Roman" pitchFamily="18" charset="0"/>
                <a:cs typeface="Times New Roman" pitchFamily="18" charset="0"/>
              </a:rPr>
              <a:t> </a:t>
            </a:r>
            <a:r>
              <a:rPr lang="en-US" sz="4400" dirty="0" err="1" smtClean="0">
                <a:latin typeface="Times New Roman" pitchFamily="18" charset="0"/>
                <a:cs typeface="Times New Roman" pitchFamily="18" charset="0"/>
              </a:rPr>
              <a:t>израз</a:t>
            </a:r>
            <a:r>
              <a:rPr lang="en-US" sz="4400" dirty="0" smtClean="0">
                <a:latin typeface="Times New Roman" pitchFamily="18" charset="0"/>
                <a:cs typeface="Times New Roman" pitchFamily="18" charset="0"/>
              </a:rPr>
              <a:t> и </a:t>
            </a:r>
            <a:r>
              <a:rPr lang="en-US" sz="4400" dirty="0" err="1" smtClean="0">
                <a:latin typeface="Times New Roman" pitchFamily="18" charset="0"/>
                <a:cs typeface="Times New Roman" pitchFamily="18" charset="0"/>
              </a:rPr>
              <a:t>израчун</a:t>
            </a:r>
            <a:r>
              <a:rPr lang="sr-Cyrl-RS" sz="4400" dirty="0" smtClean="0">
                <a:latin typeface="Times New Roman" pitchFamily="18" charset="0"/>
                <a:cs typeface="Times New Roman" pitchFamily="18" charset="0"/>
              </a:rPr>
              <a:t>ати</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вриједност</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израза</a:t>
            </a:r>
            <a:r>
              <a:rPr lang="en-US" sz="4400" dirty="0" smtClean="0">
                <a:latin typeface="Times New Roman" pitchFamily="18" charset="0"/>
                <a:cs typeface="Times New Roman" pitchFamily="18" charset="0"/>
              </a:rPr>
              <a:t> (2</a:t>
            </a:r>
            <a:r>
              <a:rPr lang="sr-Cyrl-RS" sz="4400" dirty="0" smtClean="0">
                <a:latin typeface="Times New Roman" pitchFamily="18" charset="0"/>
                <a:cs typeface="Times New Roman" pitchFamily="18" charset="0"/>
              </a:rPr>
              <a:t>2,97</a:t>
            </a:r>
            <a:r>
              <a:rPr lang="en-US" sz="4400" dirty="0" smtClean="0">
                <a:latin typeface="Times New Roman" pitchFamily="18" charset="0"/>
                <a:cs typeface="Times New Roman" pitchFamily="18" charset="0"/>
              </a:rPr>
              <a:t>%</a:t>
            </a:r>
            <a:r>
              <a:rPr lang="sr-Cyrl-RS" sz="4400" dirty="0" smtClean="0">
                <a:latin typeface="Times New Roman" pitchFamily="18" charset="0"/>
                <a:cs typeface="Times New Roman" pitchFamily="18" charset="0"/>
              </a:rPr>
              <a:t> успјешности</a:t>
            </a:r>
            <a:r>
              <a:rPr lang="en-US" sz="4400" dirty="0" smtClean="0">
                <a:latin typeface="Times New Roman" pitchFamily="18" charset="0"/>
                <a:cs typeface="Times New Roman" pitchFamily="18" charset="0"/>
              </a:rPr>
              <a:t>)</a:t>
            </a:r>
            <a:r>
              <a:rPr lang="sr-Cyrl-RS" sz="4400" dirty="0" smtClean="0">
                <a:latin typeface="Times New Roman" pitchFamily="18" charset="0"/>
                <a:cs typeface="Times New Roman" pitchFamily="18" charset="0"/>
              </a:rPr>
              <a:t>,</a:t>
            </a:r>
            <a:r>
              <a:rPr lang="en-US" sz="4400" dirty="0" smtClean="0">
                <a:latin typeface="Times New Roman" pitchFamily="18" charset="0"/>
                <a:cs typeface="Times New Roman" pitchFamily="18" charset="0"/>
              </a:rPr>
              <a:t> </a:t>
            </a:r>
            <a:endParaRPr lang="sr-Cyrl-RS" sz="4400" dirty="0" smtClean="0">
              <a:latin typeface="Times New Roman" pitchFamily="18" charset="0"/>
              <a:cs typeface="Times New Roman" pitchFamily="18" charset="0"/>
            </a:endParaRPr>
          </a:p>
          <a:p>
            <a:pPr algn="just">
              <a:buClrTx/>
            </a:pPr>
            <a:r>
              <a:rPr lang="sr-Cyrl-RS" sz="4400" dirty="0" smtClean="0">
                <a:latin typeface="Times New Roman" pitchFamily="18" charset="0"/>
                <a:cs typeface="Times New Roman" pitchFamily="18" charset="0"/>
              </a:rPr>
              <a:t>у </a:t>
            </a:r>
            <a:r>
              <a:rPr lang="en-US" sz="4400" dirty="0" err="1" smtClean="0">
                <a:latin typeface="Times New Roman" pitchFamily="18" charset="0"/>
                <a:cs typeface="Times New Roman" pitchFamily="18" charset="0"/>
              </a:rPr>
              <a:t>изразу</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поставити</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рачунске</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операције</a:t>
            </a:r>
            <a:r>
              <a:rPr lang="en-US" sz="4400" dirty="0" smtClean="0">
                <a:latin typeface="Times New Roman" pitchFamily="18" charset="0"/>
                <a:cs typeface="Times New Roman" pitchFamily="18" charset="0"/>
              </a:rPr>
              <a:t> и </a:t>
            </a:r>
            <a:r>
              <a:rPr lang="en-US" sz="4400" dirty="0" err="1" smtClean="0">
                <a:latin typeface="Times New Roman" pitchFamily="18" charset="0"/>
                <a:cs typeface="Times New Roman" pitchFamily="18" charset="0"/>
              </a:rPr>
              <a:t>заграде</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како</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би</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се</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добила</a:t>
            </a:r>
            <a:r>
              <a:rPr lang="sr-Cyrl-R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тражена</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вриједност</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израза</a:t>
            </a:r>
            <a:r>
              <a:rPr lang="en-US" sz="4400" dirty="0" smtClean="0">
                <a:latin typeface="Times New Roman" pitchFamily="18" charset="0"/>
                <a:cs typeface="Times New Roman" pitchFamily="18" charset="0"/>
              </a:rPr>
              <a:t> (25</a:t>
            </a:r>
            <a:r>
              <a:rPr lang="sr-Cyrl-RS" sz="4400" dirty="0" smtClean="0">
                <a:latin typeface="Times New Roman" pitchFamily="18" charset="0"/>
                <a:cs typeface="Times New Roman" pitchFamily="18" charset="0"/>
              </a:rPr>
              <a:t>,48</a:t>
            </a:r>
            <a:r>
              <a:rPr lang="en-US" sz="4400" dirty="0" smtClean="0">
                <a:latin typeface="Times New Roman" pitchFamily="18" charset="0"/>
                <a:cs typeface="Times New Roman" pitchFamily="18" charset="0"/>
              </a:rPr>
              <a:t>%).</a:t>
            </a:r>
          </a:p>
          <a:p>
            <a:endParaRPr lang="en-GB" dirty="0"/>
          </a:p>
        </p:txBody>
      </p:sp>
      <p:sp>
        <p:nvSpPr>
          <p:cNvPr id="6" name="Slide Number Placeholder 5"/>
          <p:cNvSpPr>
            <a:spLocks noGrp="1"/>
          </p:cNvSpPr>
          <p:nvPr>
            <p:ph type="sldNum" sz="quarter" idx="12"/>
          </p:nvPr>
        </p:nvSpPr>
        <p:spPr/>
        <p:txBody>
          <a:bodyPr/>
          <a:lstStyle/>
          <a:p>
            <a:fld id="{8E4B4BDA-1E1E-4429-89B8-BA423FC377D7}" type="slidenum">
              <a:rPr lang="bs-Latn-BA" smtClean="0"/>
              <a:pPr/>
              <a:t>26</a:t>
            </a:fld>
            <a:endParaRPr lang="bs-Latn-BA"/>
          </a:p>
        </p:txBody>
      </p:sp>
    </p:spTree>
    <p:extLst>
      <p:ext uri="{BB962C8B-B14F-4D97-AF65-F5344CB8AC3E}">
        <p14:creationId xmlns:p14="http://schemas.microsoft.com/office/powerpoint/2010/main" xmlns="" val="19421891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6632"/>
            <a:ext cx="8568952" cy="1152128"/>
          </a:xfrm>
        </p:spPr>
        <p:style>
          <a:lnRef idx="1">
            <a:schemeClr val="accent1"/>
          </a:lnRef>
          <a:fillRef idx="3">
            <a:schemeClr val="accent1"/>
          </a:fillRef>
          <a:effectRef idx="2">
            <a:schemeClr val="accent1"/>
          </a:effectRef>
          <a:fontRef idx="minor">
            <a:schemeClr val="lt1"/>
          </a:fontRef>
        </p:style>
        <p:txBody>
          <a:bodyPr>
            <a:noAutofit/>
          </a:bodyPr>
          <a:lstStyle/>
          <a:p>
            <a:pPr algn="ctr"/>
            <a:r>
              <a:rPr lang="bs-Cyrl-BA" sz="2400" b="1" dirty="0" smtClean="0">
                <a:solidFill>
                  <a:schemeClr val="tx1"/>
                </a:solidFill>
                <a:effectLst/>
                <a:latin typeface="Times New Roman" panose="02020603050405020304" pitchFamily="18" charset="0"/>
                <a:cs typeface="Times New Roman" panose="02020603050405020304" pitchFamily="18" charset="0"/>
              </a:rPr>
              <a:t>Резултати</a:t>
            </a:r>
            <a:r>
              <a:rPr lang="bs-Cyrl-BA" sz="2400" dirty="0" smtClean="0">
                <a:solidFill>
                  <a:schemeClr val="tx1"/>
                </a:solidFill>
                <a:effectLst/>
                <a:latin typeface="Times New Roman" panose="02020603050405020304" pitchFamily="18" charset="0"/>
                <a:cs typeface="Times New Roman" panose="02020603050405020304" pitchFamily="18" charset="0"/>
              </a:rPr>
              <a:t> провјере постигнућа </a:t>
            </a:r>
            <a:r>
              <a:rPr lang="bs-Cyrl-BA" sz="2400" b="1" dirty="0" smtClean="0">
                <a:solidFill>
                  <a:schemeClr val="tx1"/>
                </a:solidFill>
                <a:effectLst/>
                <a:latin typeface="Times New Roman" panose="02020603050405020304" pitchFamily="18" charset="0"/>
                <a:cs typeface="Times New Roman" panose="02020603050405020304" pitchFamily="18" charset="0"/>
              </a:rPr>
              <a:t>за српски језик и математику  </a:t>
            </a:r>
            <a:r>
              <a:rPr lang="bs-Cyrl-BA" sz="2400" dirty="0" smtClean="0">
                <a:solidFill>
                  <a:schemeClr val="tx1"/>
                </a:solidFill>
                <a:effectLst/>
                <a:latin typeface="Times New Roman" panose="02020603050405020304" pitchFamily="18" charset="0"/>
                <a:cs typeface="Times New Roman" panose="02020603050405020304" pitchFamily="18" charset="0"/>
              </a:rPr>
              <a:t>на нивоу Републике Српске, Регије Добој и Регије Бијељина – 2019. и 2018.године</a:t>
            </a:r>
            <a:endParaRPr lang="sr-Latn-CS" sz="2400" dirty="0">
              <a:solidFill>
                <a:schemeClr val="tx1"/>
              </a:solidFill>
              <a:effectLst/>
              <a:latin typeface="Times New Roman" panose="02020603050405020304" pitchFamily="18" charset="0"/>
              <a:cs typeface="Times New Roman" panose="02020603050405020304" pitchFamily="18" charset="0"/>
            </a:endParaRPr>
          </a:p>
        </p:txBody>
      </p:sp>
      <p:graphicFrame>
        <p:nvGraphicFramePr>
          <p:cNvPr id="4" name="Čuvar mesta za sadržaj 3"/>
          <p:cNvGraphicFramePr>
            <a:graphicFrameLocks noGrp="1"/>
          </p:cNvGraphicFramePr>
          <p:nvPr>
            <p:ph idx="1"/>
            <p:extLst>
              <p:ext uri="{D42A27DB-BD31-4B8C-83A1-F6EECF244321}">
                <p14:modId xmlns:p14="http://schemas.microsoft.com/office/powerpoint/2010/main" xmlns="" val="2978408766"/>
              </p:ext>
            </p:extLst>
          </p:nvPr>
        </p:nvGraphicFramePr>
        <p:xfrm>
          <a:off x="827584" y="1416216"/>
          <a:ext cx="7992888" cy="5099451"/>
        </p:xfrm>
        <a:graphic>
          <a:graphicData uri="http://schemas.openxmlformats.org/drawingml/2006/table">
            <a:tbl>
              <a:tblPr firstRow="1" bandRow="1">
                <a:tableStyleId>{5C22544A-7EE6-4342-B048-85BDC9FD1C3A}</a:tableStyleId>
              </a:tblPr>
              <a:tblGrid>
                <a:gridCol w="2057575"/>
                <a:gridCol w="1154520"/>
                <a:gridCol w="1694430"/>
                <a:gridCol w="1424475"/>
                <a:gridCol w="1661888"/>
              </a:tblGrid>
              <a:tr h="608914">
                <a:tc rowSpan="2">
                  <a:txBody>
                    <a:bodyPr/>
                    <a:lstStyle/>
                    <a:p>
                      <a:pPr algn="ctr"/>
                      <a:endParaRPr lang="bs-Cyrl-BA" sz="1800" b="1" dirty="0" smtClean="0">
                        <a:solidFill>
                          <a:schemeClr val="tx1"/>
                        </a:solidFill>
                        <a:latin typeface="Times New Roman" panose="02020603050405020304" pitchFamily="18" charset="0"/>
                        <a:cs typeface="Times New Roman" panose="02020603050405020304" pitchFamily="18" charset="0"/>
                      </a:endParaRPr>
                    </a:p>
                    <a:p>
                      <a:pPr algn="ctr"/>
                      <a:r>
                        <a:rPr lang="bs-Cyrl-BA" sz="1800" b="1" dirty="0" smtClean="0">
                          <a:solidFill>
                            <a:schemeClr val="tx1"/>
                          </a:solidFill>
                          <a:latin typeface="Times New Roman" panose="02020603050405020304" pitchFamily="18" charset="0"/>
                          <a:cs typeface="Times New Roman" panose="02020603050405020304" pitchFamily="18" charset="0"/>
                        </a:rPr>
                        <a:t>Наставни </a:t>
                      </a:r>
                    </a:p>
                    <a:p>
                      <a:pPr algn="ctr"/>
                      <a:r>
                        <a:rPr lang="bs-Cyrl-BA" sz="1800" b="1" dirty="0" smtClean="0">
                          <a:solidFill>
                            <a:schemeClr val="tx1"/>
                          </a:solidFill>
                          <a:latin typeface="Times New Roman" panose="02020603050405020304" pitchFamily="18" charset="0"/>
                          <a:cs typeface="Times New Roman" panose="02020603050405020304" pitchFamily="18" charset="0"/>
                        </a:rPr>
                        <a:t>предмет</a:t>
                      </a:r>
                    </a:p>
                    <a:p>
                      <a:pPr algn="ctr"/>
                      <a:endParaRPr lang="sr-Latn-CS" sz="1400" b="1" dirty="0">
                        <a:solidFill>
                          <a:schemeClr val="tx1"/>
                        </a:solidFill>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algn="ctr"/>
                      <a:endParaRPr lang="sr-Cyrl-RS" sz="1800" b="1" dirty="0" smtClean="0">
                        <a:solidFill>
                          <a:schemeClr val="tx1"/>
                        </a:solidFill>
                        <a:latin typeface="Times New Roman" panose="02020603050405020304" pitchFamily="18" charset="0"/>
                        <a:cs typeface="Times New Roman" panose="02020603050405020304" pitchFamily="18" charset="0"/>
                      </a:endParaRPr>
                    </a:p>
                    <a:p>
                      <a:pPr algn="ctr"/>
                      <a:r>
                        <a:rPr lang="sr-Cyrl-RS" sz="1800" b="1" dirty="0" smtClean="0">
                          <a:solidFill>
                            <a:schemeClr val="tx1"/>
                          </a:solidFill>
                          <a:latin typeface="Times New Roman" panose="02020603050405020304" pitchFamily="18" charset="0"/>
                          <a:cs typeface="Times New Roman" panose="02020603050405020304" pitchFamily="18" charset="0"/>
                        </a:rPr>
                        <a:t>Година</a:t>
                      </a:r>
                      <a:endParaRPr lang="sr-Latn-CS" sz="18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40000"/>
                        <a:lumOff val="60000"/>
                      </a:schemeClr>
                    </a:solidFill>
                  </a:tcPr>
                </a:tc>
                <a:tc gridSpan="3">
                  <a:txBody>
                    <a:bodyPr/>
                    <a:lstStyle/>
                    <a:p>
                      <a:pPr algn="ctr"/>
                      <a:r>
                        <a:rPr lang="bs-Cyrl-BA" sz="1800" b="1" dirty="0" smtClean="0">
                          <a:solidFill>
                            <a:schemeClr val="tx1"/>
                          </a:solidFill>
                          <a:latin typeface="Times New Roman" panose="02020603050405020304" pitchFamily="18" charset="0"/>
                          <a:cs typeface="Times New Roman" panose="02020603050405020304" pitchFamily="18" charset="0"/>
                        </a:rPr>
                        <a:t>Ниво постигнућа/ </a:t>
                      </a:r>
                    </a:p>
                    <a:p>
                      <a:pPr algn="ctr"/>
                      <a:r>
                        <a:rPr lang="bs-Cyrl-BA" sz="1800" b="1" dirty="0" smtClean="0">
                          <a:solidFill>
                            <a:schemeClr val="tx1"/>
                          </a:solidFill>
                          <a:latin typeface="Times New Roman" panose="02020603050405020304" pitchFamily="18" charset="0"/>
                          <a:cs typeface="Times New Roman" panose="02020603050405020304" pitchFamily="18" charset="0"/>
                        </a:rPr>
                        <a:t>проценат освојених бодова</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hMerge="1">
                  <a:txBody>
                    <a:bodyPr/>
                    <a:lstStyle/>
                    <a:p>
                      <a:endParaRPr lang="en-GB"/>
                    </a:p>
                  </a:txBody>
                  <a:tcPr/>
                </a:tc>
              </a:tr>
              <a:tr h="608914">
                <a:tc vMerge="1">
                  <a:txBody>
                    <a:bodyPr/>
                    <a:lstStyle/>
                    <a:p>
                      <a:endParaRPr lang="en-GB"/>
                    </a:p>
                  </a:txBody>
                  <a:tcPr/>
                </a:tc>
                <a:tc vMerge="1">
                  <a:txBody>
                    <a:bodyPr/>
                    <a:lstStyle/>
                    <a:p>
                      <a:endParaRPr lang="en-GB"/>
                    </a:p>
                  </a:txBody>
                  <a:tcPr/>
                </a:tc>
                <a:tc>
                  <a:txBody>
                    <a:bodyPr/>
                    <a:lstStyle/>
                    <a:p>
                      <a:pPr algn="ctr"/>
                      <a:r>
                        <a:rPr lang="sr-Cyrl-RS" sz="1800" b="1" dirty="0" smtClean="0">
                          <a:solidFill>
                            <a:schemeClr val="tx1"/>
                          </a:solidFill>
                          <a:latin typeface="Times New Roman" panose="02020603050405020304" pitchFamily="18" charset="0"/>
                          <a:cs typeface="Times New Roman" panose="02020603050405020304" pitchFamily="18" charset="0"/>
                        </a:rPr>
                        <a:t>РЕПУБЛИК</a:t>
                      </a:r>
                      <a:r>
                        <a:rPr lang="sr-Cyrl-RS" sz="1800" b="1" baseline="0" dirty="0" smtClean="0">
                          <a:solidFill>
                            <a:schemeClr val="tx1"/>
                          </a:solidFill>
                          <a:latin typeface="Times New Roman" panose="02020603050405020304" pitchFamily="18" charset="0"/>
                          <a:cs typeface="Times New Roman" panose="02020603050405020304" pitchFamily="18" charset="0"/>
                        </a:rPr>
                        <a:t>А СРПСКА</a:t>
                      </a:r>
                      <a:endParaRPr lang="sr-Latn-CS" sz="18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sr-Cyrl-RS" sz="1800" b="1" dirty="0" smtClean="0">
                          <a:solidFill>
                            <a:schemeClr val="tx1"/>
                          </a:solidFill>
                          <a:latin typeface="Times New Roman" panose="02020603050405020304" pitchFamily="18" charset="0"/>
                          <a:cs typeface="Times New Roman" panose="02020603050405020304" pitchFamily="18" charset="0"/>
                        </a:rPr>
                        <a:t>Регија</a:t>
                      </a:r>
                      <a:r>
                        <a:rPr lang="sr-Cyrl-RS" sz="1800" b="1" baseline="0" dirty="0" smtClean="0">
                          <a:solidFill>
                            <a:schemeClr val="tx1"/>
                          </a:solidFill>
                          <a:latin typeface="Times New Roman" panose="02020603050405020304" pitchFamily="18" charset="0"/>
                          <a:cs typeface="Times New Roman" panose="02020603050405020304" pitchFamily="18" charset="0"/>
                        </a:rPr>
                        <a:t> </a:t>
                      </a:r>
                    </a:p>
                    <a:p>
                      <a:pPr algn="ctr"/>
                      <a:r>
                        <a:rPr lang="sr-Cyrl-RS" sz="1800" b="1" baseline="0" dirty="0" smtClean="0">
                          <a:solidFill>
                            <a:schemeClr val="tx1"/>
                          </a:solidFill>
                          <a:latin typeface="Times New Roman" panose="02020603050405020304" pitchFamily="18" charset="0"/>
                          <a:cs typeface="Times New Roman" panose="02020603050405020304" pitchFamily="18" charset="0"/>
                        </a:rPr>
                        <a:t>ДОБОЈ</a:t>
                      </a:r>
                      <a:endParaRPr lang="sr-Latn-CS" sz="18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sr-Cyrl-RS" sz="1800" b="1" dirty="0" smtClean="0">
                          <a:solidFill>
                            <a:schemeClr val="tx1"/>
                          </a:solidFill>
                          <a:latin typeface="Times New Roman" panose="02020603050405020304" pitchFamily="18" charset="0"/>
                          <a:cs typeface="Times New Roman" panose="02020603050405020304" pitchFamily="18" charset="0"/>
                        </a:rPr>
                        <a:t>Регија</a:t>
                      </a:r>
                    </a:p>
                    <a:p>
                      <a:pPr algn="ctr"/>
                      <a:r>
                        <a:rPr lang="sr-Cyrl-RS" sz="1800" b="1" dirty="0" smtClean="0">
                          <a:solidFill>
                            <a:schemeClr val="tx1"/>
                          </a:solidFill>
                          <a:latin typeface="Times New Roman" panose="02020603050405020304" pitchFamily="18" charset="0"/>
                          <a:cs typeface="Times New Roman" panose="02020603050405020304" pitchFamily="18" charset="0"/>
                        </a:rPr>
                        <a:t>БИЈЕЉИНА</a:t>
                      </a:r>
                      <a:endParaRPr lang="sr-Latn-CS" sz="18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537278">
                <a:tc rowSpan="3">
                  <a:txBody>
                    <a:bodyPr/>
                    <a:lstStyle/>
                    <a:p>
                      <a:pPr algn="ctr"/>
                      <a:endParaRPr lang="sr-Cyrl-RS" sz="2400" b="1" dirty="0" smtClean="0">
                        <a:solidFill>
                          <a:schemeClr val="tx1"/>
                        </a:solidFill>
                        <a:latin typeface="Times New Roman" pitchFamily="18" charset="0"/>
                        <a:cs typeface="Times New Roman" pitchFamily="18" charset="0"/>
                      </a:endParaRPr>
                    </a:p>
                    <a:p>
                      <a:pPr algn="ctr"/>
                      <a:r>
                        <a:rPr lang="sr-Cyrl-RS" sz="2400" b="1" dirty="0" smtClean="0">
                          <a:solidFill>
                            <a:schemeClr val="tx1"/>
                          </a:solidFill>
                          <a:latin typeface="Times New Roman" pitchFamily="18" charset="0"/>
                          <a:cs typeface="Times New Roman" pitchFamily="18" charset="0"/>
                        </a:rPr>
                        <a:t>Српски </a:t>
                      </a:r>
                    </a:p>
                    <a:p>
                      <a:pPr algn="ctr"/>
                      <a:r>
                        <a:rPr lang="sr-Cyrl-RS" sz="2400" b="1" dirty="0" smtClean="0">
                          <a:solidFill>
                            <a:schemeClr val="tx1"/>
                          </a:solidFill>
                          <a:latin typeface="Times New Roman" pitchFamily="18" charset="0"/>
                          <a:cs typeface="Times New Roman" pitchFamily="18" charset="0"/>
                        </a:rPr>
                        <a:t>језик</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000" b="1" dirty="0" smtClean="0">
                          <a:solidFill>
                            <a:schemeClr val="tx1"/>
                          </a:solidFill>
                          <a:latin typeface="Times New Roman" pitchFamily="18" charset="0"/>
                          <a:cs typeface="Times New Roman" pitchFamily="18" charset="0"/>
                        </a:rPr>
                        <a:t>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b="0" dirty="0" smtClean="0">
                          <a:solidFill>
                            <a:schemeClr val="tx1"/>
                          </a:solidFill>
                          <a:latin typeface="Times New Roman" pitchFamily="18" charset="0"/>
                          <a:cs typeface="Times New Roman" pitchFamily="18" charset="0"/>
                        </a:rPr>
                        <a:t>57,72 %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b="0" dirty="0" smtClean="0">
                          <a:solidFill>
                            <a:schemeClr val="tx1"/>
                          </a:solidFill>
                          <a:latin typeface="Times New Roman" pitchFamily="18" charset="0"/>
                          <a:cs typeface="Times New Roman" pitchFamily="18" charset="0"/>
                        </a:rPr>
                        <a:t>55,21 %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b="0" dirty="0" smtClean="0">
                          <a:solidFill>
                            <a:schemeClr val="tx1"/>
                          </a:solidFill>
                          <a:latin typeface="Times New Roman" pitchFamily="18" charset="0"/>
                          <a:cs typeface="Times New Roman" pitchFamily="18" charset="0"/>
                        </a:rPr>
                        <a:t>53,52</a:t>
                      </a:r>
                      <a:r>
                        <a:rPr lang="sr-Cyrl-RS" sz="2400" b="0" baseline="0" dirty="0" smtClean="0">
                          <a:solidFill>
                            <a:schemeClr val="tx1"/>
                          </a:solidFill>
                          <a:latin typeface="Times New Roman" pitchFamily="18" charset="0"/>
                          <a:cs typeface="Times New Roman" pitchFamily="18" charset="0"/>
                        </a:rPr>
                        <a:t> %</a:t>
                      </a:r>
                      <a:endParaRPr lang="sr-Cyrl-RS" sz="2400" b="0" dirty="0" smtClean="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537278">
                <a:tc vMerge="1">
                  <a:txBody>
                    <a:bodyPr/>
                    <a:lstStyle/>
                    <a:p>
                      <a:endParaRPr lang="en-GB"/>
                    </a:p>
                  </a:txBody>
                  <a:tcPr/>
                </a:tc>
                <a:tc>
                  <a:txBody>
                    <a:bodyPr/>
                    <a:lstStyle/>
                    <a:p>
                      <a:pPr algn="ctr"/>
                      <a:r>
                        <a:rPr lang="sr-Cyrl-RS" sz="2000" b="1" dirty="0" smtClean="0">
                          <a:solidFill>
                            <a:schemeClr val="tx1"/>
                          </a:solidFill>
                          <a:latin typeface="Times New Roman" pitchFamily="18" charset="0"/>
                          <a:cs typeface="Times New Roman" pitchFamily="18" charset="0"/>
                        </a:rPr>
                        <a:t>2018.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b="0" dirty="0" smtClean="0">
                          <a:solidFill>
                            <a:schemeClr val="tx1"/>
                          </a:solidFill>
                          <a:latin typeface="Times New Roman" pitchFamily="18" charset="0"/>
                          <a:cs typeface="Times New Roman" pitchFamily="18" charset="0"/>
                        </a:rPr>
                        <a:t>69,18 %</a:t>
                      </a:r>
                      <a:endParaRPr lang="en-GB" sz="24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b="0" dirty="0" smtClean="0">
                          <a:solidFill>
                            <a:schemeClr val="tx1"/>
                          </a:solidFill>
                          <a:latin typeface="Times New Roman" pitchFamily="18" charset="0"/>
                          <a:cs typeface="Times New Roman" pitchFamily="18" charset="0"/>
                        </a:rPr>
                        <a:t>63,13 %</a:t>
                      </a:r>
                      <a:endParaRPr lang="en-GB" sz="24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b="0" dirty="0" smtClean="0">
                          <a:solidFill>
                            <a:schemeClr val="tx1"/>
                          </a:solidFill>
                          <a:latin typeface="Times New Roman" pitchFamily="18" charset="0"/>
                          <a:cs typeface="Times New Roman" pitchFamily="18" charset="0"/>
                        </a:rPr>
                        <a:t>66,80 %</a:t>
                      </a:r>
                      <a:endParaRPr lang="en-GB" sz="24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693240">
                <a:tc vMerge="1">
                  <a:txBody>
                    <a:bodyPr/>
                    <a:lstStyle/>
                    <a:p>
                      <a:endParaRPr lang="en-GB"/>
                    </a:p>
                  </a:txBody>
                  <a:tcPr/>
                </a:tc>
                <a:tc>
                  <a:txBody>
                    <a:bodyPr/>
                    <a:lstStyle/>
                    <a:p>
                      <a:pPr algn="ctr"/>
                      <a:r>
                        <a:rPr lang="sr-Cyrl-RS" sz="1600" b="1" dirty="0" smtClean="0">
                          <a:solidFill>
                            <a:schemeClr val="tx1"/>
                          </a:solidFill>
                          <a:latin typeface="Times New Roman" pitchFamily="18" charset="0"/>
                          <a:cs typeface="Times New Roman" pitchFamily="18" charset="0"/>
                        </a:rPr>
                        <a:t>Разлика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b="1" dirty="0" smtClean="0">
                          <a:solidFill>
                            <a:schemeClr val="tx1"/>
                          </a:solidFill>
                          <a:latin typeface="Times New Roman" pitchFamily="18" charset="0"/>
                          <a:cs typeface="Times New Roman" pitchFamily="18" charset="0"/>
                        </a:rPr>
                        <a:t>- 11,46 %</a:t>
                      </a:r>
                      <a:endParaRPr lang="en-GB"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b="1" dirty="0" smtClean="0">
                          <a:solidFill>
                            <a:schemeClr val="tx1"/>
                          </a:solidFill>
                          <a:latin typeface="Times New Roman" pitchFamily="18" charset="0"/>
                          <a:cs typeface="Times New Roman" pitchFamily="18" charset="0"/>
                        </a:rPr>
                        <a:t>- 7,92 %</a:t>
                      </a:r>
                      <a:endParaRPr lang="en-GB"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b="1" dirty="0" smtClean="0">
                          <a:solidFill>
                            <a:schemeClr val="tx1"/>
                          </a:solidFill>
                          <a:latin typeface="Times New Roman" pitchFamily="18" charset="0"/>
                          <a:cs typeface="Times New Roman" pitchFamily="18" charset="0"/>
                        </a:rPr>
                        <a:t>- 13,28 %</a:t>
                      </a:r>
                      <a:endParaRPr lang="en-GB"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537278">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bs-Cyrl-BA" sz="24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bs-Cyrl-BA" sz="24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Математика</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pPr algn="ctr"/>
                      <a:r>
                        <a:rPr lang="sr-Cyrl-RS" sz="2000" b="1" dirty="0" smtClean="0">
                          <a:solidFill>
                            <a:schemeClr val="tx1"/>
                          </a:solidFill>
                          <a:latin typeface="Times New Roman" pitchFamily="18" charset="0"/>
                          <a:cs typeface="Times New Roman" pitchFamily="18" charset="0"/>
                        </a:rPr>
                        <a:t>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sr-Cyrl-RS" sz="2400" b="0" dirty="0" smtClean="0">
                          <a:solidFill>
                            <a:schemeClr val="tx1"/>
                          </a:solidFill>
                          <a:latin typeface="Times New Roman" pitchFamily="18" charset="0"/>
                          <a:cs typeface="Times New Roman" pitchFamily="18" charset="0"/>
                        </a:rPr>
                        <a:t>50,44 %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sr-Cyrl-RS" sz="2400" b="0" dirty="0" smtClean="0">
                          <a:solidFill>
                            <a:schemeClr val="tx1"/>
                          </a:solidFill>
                          <a:latin typeface="Times New Roman" pitchFamily="18" charset="0"/>
                          <a:cs typeface="Times New Roman" pitchFamily="18" charset="0"/>
                        </a:rPr>
                        <a:t>46,2 %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sr-Cyrl-RS" sz="2400" b="0" dirty="0" smtClean="0">
                          <a:solidFill>
                            <a:schemeClr val="tx1"/>
                          </a:solidFill>
                          <a:latin typeface="Times New Roman" pitchFamily="18" charset="0"/>
                          <a:cs typeface="Times New Roman" pitchFamily="18" charset="0"/>
                        </a:rPr>
                        <a:t>51,3</a:t>
                      </a:r>
                      <a:r>
                        <a:rPr lang="sr-Cyrl-RS" sz="2400" b="0" baseline="0" dirty="0" smtClean="0">
                          <a:solidFill>
                            <a:schemeClr val="tx1"/>
                          </a:solidFill>
                          <a:latin typeface="Times New Roman" pitchFamily="18" charset="0"/>
                          <a:cs typeface="Times New Roman" pitchFamily="18" charset="0"/>
                        </a:rPr>
                        <a:t>%</a:t>
                      </a:r>
                      <a:endParaRPr lang="sr-Cyrl-RS" sz="2400" b="0" dirty="0" smtClean="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537278">
                <a:tc vMerge="1">
                  <a:txBody>
                    <a:bodyPr/>
                    <a:lstStyle/>
                    <a:p>
                      <a:endParaRPr lang="en-GB"/>
                    </a:p>
                  </a:txBody>
                  <a:tcPr/>
                </a:tc>
                <a:tc>
                  <a:txBody>
                    <a:bodyPr/>
                    <a:lstStyle/>
                    <a:p>
                      <a:pPr algn="ctr"/>
                      <a:r>
                        <a:rPr lang="sr-Cyrl-RS" sz="2000" b="1" dirty="0" smtClean="0">
                          <a:solidFill>
                            <a:schemeClr val="tx1"/>
                          </a:solidFill>
                          <a:latin typeface="Times New Roman" pitchFamily="18" charset="0"/>
                          <a:cs typeface="Times New Roman" pitchFamily="18" charset="0"/>
                        </a:rPr>
                        <a:t>2018.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sr-Cyrl-RS" sz="2400" b="0" dirty="0" smtClean="0">
                          <a:solidFill>
                            <a:schemeClr val="tx1"/>
                          </a:solidFill>
                          <a:latin typeface="Times New Roman" pitchFamily="18" charset="0"/>
                          <a:cs typeface="Times New Roman" pitchFamily="18" charset="0"/>
                        </a:rPr>
                        <a:t>66,00%</a:t>
                      </a:r>
                      <a:endParaRPr lang="en-GB" sz="24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sr-Cyrl-RS" sz="2400" b="0" dirty="0" smtClean="0">
                          <a:solidFill>
                            <a:schemeClr val="tx1"/>
                          </a:solidFill>
                          <a:latin typeface="Times New Roman" pitchFamily="18" charset="0"/>
                          <a:cs typeface="Times New Roman" pitchFamily="18" charset="0"/>
                        </a:rPr>
                        <a:t>65,00 %</a:t>
                      </a:r>
                      <a:endParaRPr lang="en-GB" sz="24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sr-Cyrl-RS" sz="2400" b="0" dirty="0" smtClean="0">
                          <a:solidFill>
                            <a:schemeClr val="tx1"/>
                          </a:solidFill>
                          <a:latin typeface="Times New Roman" pitchFamily="18" charset="0"/>
                          <a:cs typeface="Times New Roman" pitchFamily="18" charset="0"/>
                        </a:rPr>
                        <a:t>64,00 %</a:t>
                      </a:r>
                      <a:endParaRPr lang="en-GB" sz="24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976939">
                <a:tc vMerge="1">
                  <a:txBody>
                    <a:bodyPr/>
                    <a:lstStyle/>
                    <a:p>
                      <a:endParaRPr lang="en-GB"/>
                    </a:p>
                  </a:txBody>
                  <a:tcPr/>
                </a:tc>
                <a:tc>
                  <a:txBody>
                    <a:bodyPr/>
                    <a:lstStyle/>
                    <a:p>
                      <a:pPr algn="ctr"/>
                      <a:r>
                        <a:rPr lang="sr-Cyrl-RS" sz="1600" b="1" dirty="0" smtClean="0">
                          <a:solidFill>
                            <a:schemeClr val="tx1"/>
                          </a:solidFill>
                          <a:latin typeface="Times New Roman" pitchFamily="18" charset="0"/>
                          <a:cs typeface="Times New Roman" pitchFamily="18" charset="0"/>
                        </a:rPr>
                        <a:t>Разлика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pPr algn="ctr"/>
                      <a:r>
                        <a:rPr lang="sr-Cyrl-RS" sz="2400" b="1" dirty="0" smtClean="0">
                          <a:solidFill>
                            <a:schemeClr val="tx1"/>
                          </a:solidFill>
                          <a:latin typeface="Times New Roman" pitchFamily="18" charset="0"/>
                          <a:cs typeface="Times New Roman" pitchFamily="18" charset="0"/>
                        </a:rPr>
                        <a:t>- 15,56 %</a:t>
                      </a:r>
                      <a:endParaRPr lang="en-GB"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pPr algn="ctr"/>
                      <a:r>
                        <a:rPr lang="sr-Cyrl-RS" sz="2400" b="1" dirty="0" smtClean="0">
                          <a:solidFill>
                            <a:schemeClr val="tx1"/>
                          </a:solidFill>
                          <a:latin typeface="Times New Roman" pitchFamily="18" charset="0"/>
                          <a:cs typeface="Times New Roman" pitchFamily="18" charset="0"/>
                        </a:rPr>
                        <a:t>- 18,8%</a:t>
                      </a:r>
                      <a:endParaRPr lang="en-GB"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pPr algn="ctr"/>
                      <a:r>
                        <a:rPr lang="sr-Cyrl-RS" sz="2400" b="1" dirty="0" smtClean="0">
                          <a:solidFill>
                            <a:schemeClr val="tx1"/>
                          </a:solidFill>
                          <a:latin typeface="Times New Roman" pitchFamily="18" charset="0"/>
                          <a:cs typeface="Times New Roman" pitchFamily="18" charset="0"/>
                        </a:rPr>
                        <a:t>- 12,7 %</a:t>
                      </a:r>
                      <a:endParaRPr lang="en-GB"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40000"/>
                        <a:lumOff val="60000"/>
                      </a:schemeClr>
                    </a:solidFill>
                  </a:tcPr>
                </a:tc>
              </a:tr>
            </a:tbl>
          </a:graphicData>
        </a:graphic>
      </p:graphicFrame>
      <p:sp>
        <p:nvSpPr>
          <p:cNvPr id="6" name="Slide Number Placeholder 5"/>
          <p:cNvSpPr>
            <a:spLocks noGrp="1"/>
          </p:cNvSpPr>
          <p:nvPr>
            <p:ph type="sldNum" sz="quarter" idx="12"/>
          </p:nvPr>
        </p:nvSpPr>
        <p:spPr/>
        <p:txBody>
          <a:bodyPr/>
          <a:lstStyle/>
          <a:p>
            <a:fld id="{8E4B4BDA-1E1E-4429-89B8-BA423FC377D7}" type="slidenum">
              <a:rPr lang="bs-Latn-BA" smtClean="0"/>
              <a:pPr/>
              <a:t>27</a:t>
            </a:fld>
            <a:endParaRPr lang="bs-Latn-BA"/>
          </a:p>
        </p:txBody>
      </p:sp>
    </p:spTree>
    <p:extLst>
      <p:ext uri="{BB962C8B-B14F-4D97-AF65-F5344CB8AC3E}">
        <p14:creationId xmlns:p14="http://schemas.microsoft.com/office/powerpoint/2010/main" xmlns="" val="25604877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88640"/>
            <a:ext cx="8451658" cy="576064"/>
          </a:xfrm>
          <a:ln/>
        </p:spPr>
        <p:style>
          <a:lnRef idx="1">
            <a:schemeClr val="accent1"/>
          </a:lnRef>
          <a:fillRef idx="3">
            <a:schemeClr val="accent1"/>
          </a:fillRef>
          <a:effectRef idx="2">
            <a:schemeClr val="accent1"/>
          </a:effectRef>
          <a:fontRef idx="minor">
            <a:schemeClr val="lt1"/>
          </a:fontRef>
        </p:style>
        <p:txBody>
          <a:bodyPr>
            <a:noAutofit/>
          </a:bodyPr>
          <a:lstStyle/>
          <a:p>
            <a:pPr algn="ctr"/>
            <a:r>
              <a:rPr lang="bs-Cyrl-BA" sz="2800" dirty="0" smtClean="0">
                <a:solidFill>
                  <a:schemeClr val="tx1"/>
                </a:solidFill>
                <a:effectLst/>
                <a:latin typeface="Times New Roman" panose="02020603050405020304" pitchFamily="18" charset="0"/>
                <a:cs typeface="Times New Roman" panose="02020603050405020304" pitchFamily="18" charset="0"/>
              </a:rPr>
              <a:t>З а к љ у ч а к</a:t>
            </a:r>
            <a:endParaRPr lang="sr-Latn-CS" sz="2800" dirty="0">
              <a:solidFill>
                <a:schemeClr val="tx1"/>
              </a:solidFill>
              <a:effectLst/>
              <a:latin typeface="Times New Roman" panose="02020603050405020304" pitchFamily="18" charset="0"/>
              <a:cs typeface="Times New Roman" panose="02020603050405020304" pitchFamily="18" charset="0"/>
            </a:endParaRPr>
          </a:p>
        </p:txBody>
      </p:sp>
      <p:sp>
        <p:nvSpPr>
          <p:cNvPr id="3" name="Čuvar mesta za sadržaj 2"/>
          <p:cNvSpPr>
            <a:spLocks noGrp="1"/>
          </p:cNvSpPr>
          <p:nvPr>
            <p:ph idx="1"/>
          </p:nvPr>
        </p:nvSpPr>
        <p:spPr>
          <a:xfrm>
            <a:off x="683568" y="908720"/>
            <a:ext cx="8352928" cy="5760640"/>
          </a:xfrm>
          <a:solidFill>
            <a:schemeClr val="accent1">
              <a:lumMod val="20000"/>
              <a:lumOff val="80000"/>
            </a:schemeClr>
          </a:solidFill>
          <a:ln w="57150">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a:noAutofit/>
          </a:bodyPr>
          <a:lstStyle/>
          <a:p>
            <a:pPr marL="457200" indent="-457200" algn="just">
              <a:buClrTx/>
              <a:buSzPct val="100000"/>
              <a:buFont typeface="+mj-lt"/>
              <a:buAutoNum type="arabicPeriod"/>
              <a:tabLst>
                <a:tab pos="457200" algn="l"/>
              </a:tabLst>
            </a:pPr>
            <a:endParaRPr lang="sr-Cyrl-CS" sz="2400" dirty="0" smtClean="0">
              <a:solidFill>
                <a:schemeClr val="tx1"/>
              </a:solidFill>
              <a:latin typeface="Times New Roman" pitchFamily="18" charset="0"/>
              <a:cs typeface="Times New Roman" pitchFamily="18" charset="0"/>
            </a:endParaRPr>
          </a:p>
          <a:p>
            <a:pPr marL="457200" indent="-457200" algn="just">
              <a:buClrTx/>
              <a:buSzPct val="100000"/>
              <a:buFont typeface="+mj-lt"/>
              <a:buAutoNum type="arabicPeriod"/>
              <a:tabLst>
                <a:tab pos="457200" algn="l"/>
              </a:tabLst>
            </a:pPr>
            <a:r>
              <a:rPr lang="sr-Cyrl-CS" sz="2400" dirty="0" smtClean="0">
                <a:solidFill>
                  <a:schemeClr val="tx1"/>
                </a:solidFill>
                <a:latin typeface="Times New Roman" pitchFamily="18" charset="0"/>
                <a:cs typeface="Times New Roman" pitchFamily="18" charset="0"/>
              </a:rPr>
              <a:t>Спољашњом провјером постигнућа ученика из српског језика и математике у Републици Српској, школске 2018/19.године, обухваћено је</a:t>
            </a:r>
            <a:r>
              <a:rPr lang="sr-Cyrl-CS" sz="2400" b="1" dirty="0" smtClean="0">
                <a:solidFill>
                  <a:schemeClr val="tx1"/>
                </a:solidFill>
                <a:latin typeface="Times New Roman" pitchFamily="18" charset="0"/>
                <a:cs typeface="Times New Roman" pitchFamily="18" charset="0"/>
              </a:rPr>
              <a:t> 9642 </a:t>
            </a:r>
            <a:r>
              <a:rPr lang="sr-Cyrl-CS" sz="2400" dirty="0" smtClean="0">
                <a:solidFill>
                  <a:schemeClr val="tx1"/>
                </a:solidFill>
                <a:latin typeface="Times New Roman" pitchFamily="18" charset="0"/>
                <a:cs typeface="Times New Roman" pitchFamily="18" charset="0"/>
              </a:rPr>
              <a:t>(српски језик -5056 и математика-4586) </a:t>
            </a:r>
            <a:r>
              <a:rPr lang="sr-Cyrl-CS" sz="2400" b="1" dirty="0" smtClean="0">
                <a:solidFill>
                  <a:schemeClr val="tx1"/>
                </a:solidFill>
                <a:latin typeface="Times New Roman" pitchFamily="18" charset="0"/>
                <a:cs typeface="Times New Roman" pitchFamily="18" charset="0"/>
              </a:rPr>
              <a:t>ученика петог разреда</a:t>
            </a:r>
            <a:r>
              <a:rPr lang="sr-Cyrl-CS" sz="2400" dirty="0" smtClean="0">
                <a:solidFill>
                  <a:schemeClr val="tx1"/>
                </a:solidFill>
                <a:latin typeface="Times New Roman" pitchFamily="18" charset="0"/>
                <a:cs typeface="Times New Roman" pitchFamily="18" charset="0"/>
              </a:rPr>
              <a:t>. Узорак за српски језик чинили су ученици из 93 основне школе Републике Српске, а за математику ученици из 94 основне школе. </a:t>
            </a:r>
          </a:p>
          <a:p>
            <a:pPr marL="457200" lvl="0" indent="-457200" algn="just">
              <a:buClrTx/>
              <a:buSzPct val="100000"/>
              <a:buFont typeface="+mj-lt"/>
              <a:buAutoNum type="arabicPeriod"/>
              <a:tabLst>
                <a:tab pos="457200" algn="l"/>
              </a:tabLst>
            </a:pPr>
            <a:r>
              <a:rPr lang="en-US" sz="2400" dirty="0" err="1" smtClean="0">
                <a:solidFill>
                  <a:schemeClr val="tx1"/>
                </a:solidFill>
                <a:latin typeface="Times New Roman" pitchFamily="18" charset="0"/>
                <a:cs typeface="Times New Roman" pitchFamily="18" charset="0"/>
              </a:rPr>
              <a:t>Подаци</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указују</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да</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су</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ученици</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са</a:t>
            </a:r>
            <a:r>
              <a:rPr lang="en-US" sz="2400"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пет</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регија</a:t>
            </a:r>
            <a:r>
              <a:rPr lang="en-US" sz="2400" b="1"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Републике</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Српске</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остварили</a:t>
            </a:r>
            <a:r>
              <a:rPr lang="en-US" sz="2400"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средњи</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ниво</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постигнућа</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док</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су</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на</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двије</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регије</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Републике</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Српске</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ученици</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имали</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низак</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ниво</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постигнућа</a:t>
            </a:r>
            <a:r>
              <a:rPr lang="sr-Cyrl-RS" sz="2400" dirty="0" smtClean="0">
                <a:solidFill>
                  <a:schemeClr val="tx1"/>
                </a:solidFill>
                <a:latin typeface="Times New Roman" pitchFamily="18" charset="0"/>
                <a:cs typeface="Times New Roman" pitchFamily="18" charset="0"/>
              </a:rPr>
              <a:t> </a:t>
            </a:r>
            <a:r>
              <a:rPr lang="sr-Cyrl-RS" sz="2400" b="1" dirty="0" smtClean="0">
                <a:solidFill>
                  <a:schemeClr val="tx1"/>
                </a:solidFill>
                <a:latin typeface="Times New Roman" pitchFamily="18" charset="0"/>
                <a:cs typeface="Times New Roman" pitchFamily="18" charset="0"/>
              </a:rPr>
              <a:t>из српског језика</a:t>
            </a:r>
            <a:r>
              <a:rPr lang="en-US" sz="2400" dirty="0" smtClean="0">
                <a:solidFill>
                  <a:schemeClr val="tx1"/>
                </a:solidFill>
                <a:latin typeface="Times New Roman" pitchFamily="18" charset="0"/>
                <a:cs typeface="Times New Roman" pitchFamily="18" charset="0"/>
              </a:rPr>
              <a:t>.</a:t>
            </a:r>
            <a:r>
              <a:rPr lang="sr-Cyrl-RS" sz="2400" dirty="0" smtClean="0">
                <a:solidFill>
                  <a:schemeClr val="tx1"/>
                </a:solidFill>
                <a:latin typeface="Times New Roman" pitchFamily="18" charset="0"/>
                <a:cs typeface="Times New Roman" pitchFamily="18" charset="0"/>
              </a:rPr>
              <a:t> Подаци </a:t>
            </a:r>
            <a:r>
              <a:rPr lang="sr-Cyrl-RS" sz="2400" b="1" dirty="0" smtClean="0">
                <a:solidFill>
                  <a:schemeClr val="tx1"/>
                </a:solidFill>
                <a:latin typeface="Times New Roman" pitchFamily="18" charset="0"/>
                <a:cs typeface="Times New Roman" pitchFamily="18" charset="0"/>
              </a:rPr>
              <a:t>за математику </a:t>
            </a:r>
            <a:r>
              <a:rPr lang="sr-Cyrl-RS" sz="2400" dirty="0" smtClean="0">
                <a:solidFill>
                  <a:schemeClr val="tx1"/>
                </a:solidFill>
                <a:latin typeface="Times New Roman" pitchFamily="18" charset="0"/>
                <a:cs typeface="Times New Roman" pitchFamily="18" charset="0"/>
              </a:rPr>
              <a:t>указују да </a:t>
            </a:r>
            <a:r>
              <a:rPr lang="en-US" sz="2400" dirty="0" err="1" smtClean="0">
                <a:solidFill>
                  <a:schemeClr val="tx1"/>
                </a:solidFill>
                <a:latin typeface="Times New Roman" pitchFamily="18" charset="0"/>
                <a:cs typeface="Times New Roman" pitchFamily="18" charset="0"/>
              </a:rPr>
              <a:t>су</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ученици</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са</a:t>
            </a:r>
            <a:r>
              <a:rPr lang="en-US" sz="2400"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пет</a:t>
            </a:r>
            <a:r>
              <a:rPr lang="en-US" sz="2400" b="1" dirty="0" smtClean="0">
                <a:solidFill>
                  <a:schemeClr val="tx1"/>
                </a:solidFill>
                <a:latin typeface="Times New Roman" pitchFamily="18" charset="0"/>
                <a:cs typeface="Times New Roman" pitchFamily="18" charset="0"/>
              </a:rPr>
              <a:t> </a:t>
            </a:r>
            <a:r>
              <a:rPr lang="sr-Cyrl-RS" sz="2400" b="1" dirty="0" smtClean="0">
                <a:solidFill>
                  <a:schemeClr val="tx1"/>
                </a:solidFill>
                <a:latin typeface="Times New Roman" pitchFamily="18" charset="0"/>
                <a:cs typeface="Times New Roman" pitchFamily="18" charset="0"/>
              </a:rPr>
              <a:t>регија </a:t>
            </a:r>
            <a:r>
              <a:rPr lang="sr-Cyrl-RS" sz="2400" dirty="0" smtClean="0">
                <a:solidFill>
                  <a:schemeClr val="tx1"/>
                </a:solidFill>
                <a:latin typeface="Times New Roman" pitchFamily="18" charset="0"/>
                <a:cs typeface="Times New Roman" pitchFamily="18" charset="0"/>
              </a:rPr>
              <a:t>остварили </a:t>
            </a:r>
            <a:r>
              <a:rPr lang="sr-Cyrl-RS" sz="2400" b="1" dirty="0" smtClean="0">
                <a:solidFill>
                  <a:schemeClr val="tx1"/>
                </a:solidFill>
                <a:latin typeface="Times New Roman" pitchFamily="18" charset="0"/>
                <a:cs typeface="Times New Roman" pitchFamily="18" charset="0"/>
              </a:rPr>
              <a:t>низак ниво постигнућа, </a:t>
            </a:r>
            <a:r>
              <a:rPr lang="sr-Cyrl-RS" sz="2400" dirty="0" smtClean="0">
                <a:solidFill>
                  <a:schemeClr val="tx1"/>
                </a:solidFill>
                <a:latin typeface="Times New Roman" pitchFamily="18" charset="0"/>
                <a:cs typeface="Times New Roman" pitchFamily="18" charset="0"/>
              </a:rPr>
              <a:t>те да су на по једној регији имали средњи и незадовољавајући ниво постигнућа.</a:t>
            </a:r>
            <a:endParaRPr lang="sr-Cyrl-CS" sz="2400" dirty="0" smtClean="0">
              <a:solidFill>
                <a:schemeClr val="tx1"/>
              </a:solidFill>
              <a:latin typeface="Times New Roman" pitchFamily="18" charset="0"/>
              <a:ea typeface="Times New Roman" panose="02020603050405020304" pitchFamily="18" charset="0"/>
              <a:cs typeface="Times New Roman" pitchFamily="18" charset="0"/>
            </a:endParaRPr>
          </a:p>
          <a:p>
            <a:pPr marL="457200" indent="-457200" algn="just">
              <a:buClrTx/>
              <a:buSzPct val="100000"/>
              <a:buNone/>
              <a:tabLst>
                <a:tab pos="457200" algn="l"/>
              </a:tabLst>
            </a:pPr>
            <a:endParaRPr lang="en-GB" sz="2000" dirty="0" smtClean="0">
              <a:solidFill>
                <a:srgbClr val="FF0000"/>
              </a:solidFill>
              <a:latin typeface="Times New Roman" pitchFamily="18" charset="0"/>
              <a:cs typeface="Times New Roman" pitchFamily="18" charset="0"/>
            </a:endParaRPr>
          </a:p>
          <a:p>
            <a:pPr marL="457200" lvl="0" indent="-457200" algn="just">
              <a:spcAft>
                <a:spcPts val="0"/>
              </a:spcAft>
              <a:buClrTx/>
              <a:buSzPct val="100000"/>
              <a:buNone/>
              <a:tabLst>
                <a:tab pos="457200" algn="l"/>
              </a:tabLst>
            </a:pPr>
            <a:r>
              <a:rPr lang="sr-Cyrl-RS" sz="2000"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t>
            </a:r>
          </a:p>
          <a:p>
            <a:pPr marL="457200" lvl="0" indent="-457200" algn="just">
              <a:spcAft>
                <a:spcPts val="0"/>
              </a:spcAft>
              <a:buClrTx/>
              <a:buNone/>
              <a:tabLst>
                <a:tab pos="457200" algn="l"/>
              </a:tabLst>
            </a:pPr>
            <a:endParaRPr lang="bs-Cyrl-BA" sz="2000" u="sng"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lvl="0" indent="-457200" algn="just">
              <a:spcAft>
                <a:spcPts val="0"/>
              </a:spcAft>
              <a:buClrTx/>
              <a:buFont typeface="+mj-lt"/>
              <a:buAutoNum type="arabicPeriod"/>
              <a:tabLst>
                <a:tab pos="457200" algn="l"/>
              </a:tabLst>
            </a:pPr>
            <a:endParaRPr lang="sr-Latn-CS" sz="2000" dirty="0" smtClean="0">
              <a:solidFill>
                <a:schemeClr val="tx1"/>
              </a:solidFill>
              <a:latin typeface="Times New Roman" panose="02020603050405020304" pitchFamily="18" charset="0"/>
              <a:ea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8E4B4BDA-1E1E-4429-89B8-BA423FC377D7}" type="slidenum">
              <a:rPr lang="bs-Latn-BA" smtClean="0"/>
              <a:pPr/>
              <a:t>28</a:t>
            </a:fld>
            <a:endParaRPr lang="bs-Latn-BA"/>
          </a:p>
        </p:txBody>
      </p:sp>
    </p:spTree>
    <p:extLst>
      <p:ext uri="{BB962C8B-B14F-4D97-AF65-F5344CB8AC3E}">
        <p14:creationId xmlns:p14="http://schemas.microsoft.com/office/powerpoint/2010/main" xmlns="" val="27303786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188640"/>
            <a:ext cx="8523666" cy="576064"/>
          </a:xfrm>
          <a:ln/>
        </p:spPr>
        <p:style>
          <a:lnRef idx="1">
            <a:schemeClr val="accent1"/>
          </a:lnRef>
          <a:fillRef idx="3">
            <a:schemeClr val="accent1"/>
          </a:fillRef>
          <a:effectRef idx="2">
            <a:schemeClr val="accent1"/>
          </a:effectRef>
          <a:fontRef idx="minor">
            <a:schemeClr val="lt1"/>
          </a:fontRef>
        </p:style>
        <p:txBody>
          <a:bodyPr>
            <a:noAutofit/>
          </a:bodyPr>
          <a:lstStyle/>
          <a:p>
            <a:pPr algn="ctr"/>
            <a:r>
              <a:rPr lang="bs-Cyrl-BA" sz="2800" dirty="0" smtClean="0">
                <a:solidFill>
                  <a:schemeClr val="tx1"/>
                </a:solidFill>
                <a:effectLst/>
                <a:latin typeface="Times New Roman" panose="02020603050405020304" pitchFamily="18" charset="0"/>
                <a:cs typeface="Times New Roman" panose="02020603050405020304" pitchFamily="18" charset="0"/>
              </a:rPr>
              <a:t>З а к љ у ч а к</a:t>
            </a:r>
            <a:endParaRPr lang="sr-Latn-CS" sz="2800" dirty="0">
              <a:solidFill>
                <a:schemeClr val="tx1"/>
              </a:solidFill>
              <a:effectLst/>
              <a:latin typeface="Times New Roman" panose="02020603050405020304" pitchFamily="18" charset="0"/>
              <a:cs typeface="Times New Roman" panose="02020603050405020304" pitchFamily="18" charset="0"/>
            </a:endParaRPr>
          </a:p>
        </p:txBody>
      </p:sp>
      <p:sp>
        <p:nvSpPr>
          <p:cNvPr id="3" name="Čuvar mesta za sadržaj 2"/>
          <p:cNvSpPr>
            <a:spLocks noGrp="1"/>
          </p:cNvSpPr>
          <p:nvPr>
            <p:ph idx="1"/>
          </p:nvPr>
        </p:nvSpPr>
        <p:spPr>
          <a:xfrm>
            <a:off x="611560" y="908720"/>
            <a:ext cx="8424936" cy="5760640"/>
          </a:xfrm>
          <a:solidFill>
            <a:schemeClr val="accent1">
              <a:lumMod val="20000"/>
              <a:lumOff val="80000"/>
            </a:schemeClr>
          </a:solidFill>
          <a:ln w="57150">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a:noAutofit/>
          </a:bodyPr>
          <a:lstStyle/>
          <a:p>
            <a:pPr marL="457200" indent="-457200" algn="just">
              <a:buClrTx/>
              <a:buSzPct val="100000"/>
              <a:buNone/>
              <a:tabLst>
                <a:tab pos="457200" algn="l"/>
              </a:tabLst>
            </a:pPr>
            <a:endParaRPr lang="sr-Cyrl-RS" sz="2400" dirty="0" smtClean="0">
              <a:solidFill>
                <a:srgbClr val="FF0000"/>
              </a:solidFill>
              <a:latin typeface="Times New Roman" pitchFamily="18" charset="0"/>
              <a:ea typeface="Times New Roman" panose="02020603050405020304" pitchFamily="18" charset="0"/>
              <a:cs typeface="Times New Roman" pitchFamily="18" charset="0"/>
            </a:endParaRPr>
          </a:p>
          <a:p>
            <a:pPr marL="457200" indent="-457200" algn="just">
              <a:buClrTx/>
              <a:buSzPct val="100000"/>
              <a:buNone/>
              <a:tabLst>
                <a:tab pos="457200" algn="l"/>
              </a:tabLst>
            </a:pPr>
            <a:r>
              <a:rPr lang="sr-Cyrl-RS" sz="2400" dirty="0" smtClean="0">
                <a:solidFill>
                  <a:schemeClr val="tx1"/>
                </a:solidFill>
                <a:latin typeface="Times New Roman" pitchFamily="18" charset="0"/>
                <a:ea typeface="Times New Roman" panose="02020603050405020304" pitchFamily="18" charset="0"/>
                <a:cs typeface="Times New Roman" pitchFamily="18" charset="0"/>
              </a:rPr>
              <a:t>3.</a:t>
            </a:r>
            <a:r>
              <a:rPr lang="sr-Cyrl-CS" sz="2400" dirty="0" smtClean="0">
                <a:solidFill>
                  <a:schemeClr val="tx1"/>
                </a:solidFill>
                <a:latin typeface="Times New Roman" pitchFamily="18" charset="0"/>
                <a:cs typeface="Times New Roman" pitchFamily="18" charset="0"/>
              </a:rPr>
              <a:t> Најуспјешнији из </a:t>
            </a:r>
            <a:r>
              <a:rPr lang="sr-Cyrl-CS" sz="2400" b="1" dirty="0" smtClean="0">
                <a:solidFill>
                  <a:schemeClr val="tx1"/>
                </a:solidFill>
                <a:latin typeface="Times New Roman" pitchFamily="18" charset="0"/>
                <a:cs typeface="Times New Roman" pitchFamily="18" charset="0"/>
              </a:rPr>
              <a:t>српског језика </a:t>
            </a:r>
            <a:r>
              <a:rPr lang="sr-Cyrl-CS" sz="2400" dirty="0" smtClean="0">
                <a:solidFill>
                  <a:schemeClr val="tx1"/>
                </a:solidFill>
                <a:latin typeface="Times New Roman" pitchFamily="18" charset="0"/>
                <a:cs typeface="Times New Roman" pitchFamily="18" charset="0"/>
              </a:rPr>
              <a:t>су били ученици из 24 основне школе Регије Бања Лука са 64,06 % рјешености по задатку, док су најслабији резултат имали ученици из седам основних школа Регије Бирач са 46,66% рјешености по задатку. За </a:t>
            </a:r>
            <a:r>
              <a:rPr lang="sr-Cyrl-CS" sz="2400" b="1" dirty="0" smtClean="0">
                <a:solidFill>
                  <a:schemeClr val="tx1"/>
                </a:solidFill>
                <a:latin typeface="Times New Roman" pitchFamily="18" charset="0"/>
                <a:cs typeface="Times New Roman" pitchFamily="18" charset="0"/>
              </a:rPr>
              <a:t>математику </a:t>
            </a:r>
            <a:r>
              <a:rPr lang="sr-Cyrl-CS" sz="2400" dirty="0" smtClean="0">
                <a:solidFill>
                  <a:schemeClr val="tx1"/>
                </a:solidFill>
                <a:latin typeface="Times New Roman" pitchFamily="18" charset="0"/>
                <a:cs typeface="Times New Roman" pitchFamily="18" charset="0"/>
              </a:rPr>
              <a:t>најуспјешнији су били ученици из 23 основне школе Регије Бања Лука са 55,1 % рјешености по задатку, док су најслабији резултат имали ученици из осам основних школа Регије Бирач са 44,3% рјешености по задатку. </a:t>
            </a:r>
            <a:endParaRPr lang="sr-Cyrl-RS" sz="2400" dirty="0" smtClean="0">
              <a:solidFill>
                <a:schemeClr val="tx1"/>
              </a:solidFill>
              <a:latin typeface="Times New Roman" pitchFamily="18" charset="0"/>
              <a:cs typeface="Times New Roman" pitchFamily="18" charset="0"/>
            </a:endParaRPr>
          </a:p>
          <a:p>
            <a:pPr marL="457200" indent="-457200" algn="just">
              <a:buClrTx/>
              <a:buSzPct val="100000"/>
              <a:buNone/>
              <a:tabLst>
                <a:tab pos="457200" algn="l"/>
              </a:tabLst>
            </a:pPr>
            <a:r>
              <a:rPr lang="sr-Cyrl-RS" sz="2400" dirty="0" smtClean="0">
                <a:solidFill>
                  <a:schemeClr val="tx1"/>
                </a:solidFill>
                <a:latin typeface="Times New Roman" pitchFamily="18" charset="0"/>
                <a:ea typeface="Times New Roman" panose="02020603050405020304" pitchFamily="18" charset="0"/>
                <a:cs typeface="Times New Roman" pitchFamily="18" charset="0"/>
              </a:rPr>
              <a:t>4. </a:t>
            </a:r>
            <a:r>
              <a:rPr lang="sr-Cyrl-CS" sz="2400" dirty="0" smtClean="0">
                <a:solidFill>
                  <a:schemeClr val="tx1"/>
                </a:solidFill>
                <a:latin typeface="Times New Roman" pitchFamily="18" charset="0"/>
                <a:ea typeface="Times New Roman" panose="02020603050405020304" pitchFamily="18" charset="0"/>
                <a:cs typeface="Times New Roman" pitchFamily="18" charset="0"/>
              </a:rPr>
              <a:t>На нивоу Републике Српске ученици 5. разреда </a:t>
            </a:r>
            <a:r>
              <a:rPr lang="sr-Cyrl-CS" sz="2400" b="1"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из српског језика </a:t>
            </a:r>
            <a:r>
              <a:rPr lang="sr-Cyrl-C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остварили су </a:t>
            </a:r>
            <a:r>
              <a:rPr lang="sr-Cyrl-CS" sz="2400" b="1"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средњи ниво постигнућа </a:t>
            </a:r>
            <a:r>
              <a:rPr lang="sr-Cyrl-C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или</a:t>
            </a:r>
            <a:r>
              <a:rPr lang="sr-Cyrl-CS" sz="2400" b="1"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57,72 % </a:t>
            </a:r>
            <a:r>
              <a:rPr lang="sr-Cyrl-C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успјешно ријешених задатака. У односу на </a:t>
            </a:r>
            <a:r>
              <a:rPr lang="sr-Cyrl-CS" sz="2400" b="1"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прошлогодишње резултате </a:t>
            </a:r>
            <a:r>
              <a:rPr lang="sr-Cyrl-C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провјере из српског језика, овогодишња постигнућа </a:t>
            </a:r>
            <a:r>
              <a:rPr lang="sr-Cyrl-CS" sz="2400" b="1"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су слабија за 11,46%.</a:t>
            </a:r>
          </a:p>
          <a:p>
            <a:pPr marL="457200" indent="-457200" algn="just">
              <a:buClrTx/>
              <a:buSzPct val="100000"/>
              <a:buNone/>
              <a:tabLst>
                <a:tab pos="457200" algn="l"/>
              </a:tabLst>
            </a:pPr>
            <a:endParaRPr lang="bs-Cyrl-BA" sz="2400" u="sng"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lvl="0" indent="-457200" algn="just">
              <a:spcAft>
                <a:spcPts val="0"/>
              </a:spcAft>
              <a:buClrTx/>
              <a:buFont typeface="+mj-lt"/>
              <a:buAutoNum type="arabicPeriod"/>
              <a:tabLst>
                <a:tab pos="457200" algn="l"/>
              </a:tabLst>
            </a:pPr>
            <a:endParaRPr lang="sr-Latn-CS" sz="2000" dirty="0" smtClean="0">
              <a:solidFill>
                <a:schemeClr val="tx1"/>
              </a:solidFill>
              <a:latin typeface="Times New Roman" panose="02020603050405020304" pitchFamily="18" charset="0"/>
              <a:ea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8E4B4BDA-1E1E-4429-89B8-BA423FC377D7}" type="slidenum">
              <a:rPr lang="bs-Latn-BA" smtClean="0"/>
              <a:pPr/>
              <a:t>29</a:t>
            </a:fld>
            <a:endParaRPr lang="bs-Latn-BA"/>
          </a:p>
        </p:txBody>
      </p:sp>
    </p:spTree>
    <p:extLst>
      <p:ext uri="{BB962C8B-B14F-4D97-AF65-F5344CB8AC3E}">
        <p14:creationId xmlns:p14="http://schemas.microsoft.com/office/powerpoint/2010/main" xmlns="" val="2730378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55576" y="0"/>
            <a:ext cx="8178112" cy="764704"/>
          </a:xfrm>
        </p:spPr>
        <p:style>
          <a:lnRef idx="1">
            <a:schemeClr val="accent1"/>
          </a:lnRef>
          <a:fillRef idx="3">
            <a:schemeClr val="accent1"/>
          </a:fillRef>
          <a:effectRef idx="2">
            <a:schemeClr val="accent1"/>
          </a:effectRef>
          <a:fontRef idx="minor">
            <a:schemeClr val="lt1"/>
          </a:fontRef>
        </p:style>
        <p:txBody>
          <a:bodyPr>
            <a:normAutofit/>
          </a:bodyPr>
          <a:lstStyle/>
          <a:p>
            <a:pPr algn="ctr"/>
            <a:r>
              <a:rPr lang="sr-Cyrl-RS" sz="3200" b="1" dirty="0" smtClean="0">
                <a:solidFill>
                  <a:schemeClr val="tx1"/>
                </a:solidFill>
                <a:effectLst/>
                <a:latin typeface="Times New Roman" pitchFamily="18" charset="0"/>
                <a:cs typeface="Times New Roman" pitchFamily="18" charset="0"/>
              </a:rPr>
              <a:t>Основни циљ </a:t>
            </a:r>
            <a:r>
              <a:rPr lang="bs-Cyrl-BA" sz="3200" dirty="0" smtClean="0">
                <a:solidFill>
                  <a:schemeClr val="tx1"/>
                </a:solidFill>
                <a:effectLst/>
                <a:latin typeface="Times New Roman" pitchFamily="18" charset="0"/>
                <a:cs typeface="Times New Roman" pitchFamily="18" charset="0"/>
              </a:rPr>
              <a:t>провјере</a:t>
            </a:r>
            <a:r>
              <a:rPr lang="sr-Cyrl-RS" sz="3200" dirty="0" smtClean="0">
                <a:solidFill>
                  <a:schemeClr val="tx1"/>
                </a:solidFill>
                <a:effectLst/>
                <a:latin typeface="Times New Roman" pitchFamily="18" charset="0"/>
                <a:cs typeface="Times New Roman" pitchFamily="18" charset="0"/>
              </a:rPr>
              <a:t> постигнућа</a:t>
            </a:r>
            <a:endParaRPr lang="bs-Latn-BA" sz="3200" dirty="0">
              <a:solidFill>
                <a:schemeClr val="tx1"/>
              </a:solidFill>
              <a:effectLst/>
              <a:latin typeface="Times New Roman" pitchFamily="18" charset="0"/>
              <a:cs typeface="Times New Roman" pitchFamily="18" charset="0"/>
            </a:endParaRPr>
          </a:p>
        </p:txBody>
      </p:sp>
      <p:sp>
        <p:nvSpPr>
          <p:cNvPr id="3" name="Čuvar mesta za sadržaj 2"/>
          <p:cNvSpPr>
            <a:spLocks noGrp="1"/>
          </p:cNvSpPr>
          <p:nvPr>
            <p:ph idx="1"/>
          </p:nvPr>
        </p:nvSpPr>
        <p:spPr>
          <a:xfrm>
            <a:off x="1115616" y="908720"/>
            <a:ext cx="7848872" cy="5688632"/>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marL="82296" indent="0" algn="just">
              <a:buNone/>
            </a:pPr>
            <a:r>
              <a:rPr lang="sr-Cyrl-RS" sz="2400" dirty="0" smtClean="0">
                <a:solidFill>
                  <a:schemeClr val="tx1"/>
                </a:solidFill>
                <a:latin typeface="Times New Roman" pitchFamily="18" charset="0"/>
                <a:cs typeface="Times New Roman" pitchFamily="18" charset="0"/>
              </a:rPr>
              <a:t>Утврђивање степена остварености очекиваних исхода учења, дефинисаних наставним програмом за српски језик и математику тј. утврђивање нивоа ученичких знања у односу на очекиване исходе предвиђене Наставним планом и програмом на крају 5.разреда.</a:t>
            </a:r>
          </a:p>
          <a:p>
            <a:pPr algn="ctr">
              <a:buNone/>
            </a:pPr>
            <a:endParaRPr lang="sr-Latn-RS" sz="2400" b="1" dirty="0" smtClean="0">
              <a:solidFill>
                <a:schemeClr val="tx1"/>
              </a:solidFill>
              <a:latin typeface="Times New Roman" pitchFamily="18" charset="0"/>
              <a:cs typeface="Times New Roman" pitchFamily="18" charset="0"/>
            </a:endParaRPr>
          </a:p>
          <a:p>
            <a:pPr algn="ctr">
              <a:buNone/>
            </a:pPr>
            <a:r>
              <a:rPr lang="sr-Cyrl-RS" sz="2400" b="1" dirty="0" smtClean="0">
                <a:solidFill>
                  <a:schemeClr val="tx1"/>
                </a:solidFill>
                <a:latin typeface="Times New Roman" pitchFamily="18" charset="0"/>
                <a:cs typeface="Times New Roman" pitchFamily="18" charset="0"/>
              </a:rPr>
              <a:t>Посебни циљеви</a:t>
            </a:r>
            <a:endParaRPr lang="sr-Latn-RS" sz="2400" dirty="0" smtClean="0">
              <a:solidFill>
                <a:schemeClr val="tx1"/>
              </a:solidFill>
              <a:latin typeface="Times New Roman" pitchFamily="18" charset="0"/>
              <a:cs typeface="Times New Roman" pitchFamily="18" charset="0"/>
            </a:endParaRPr>
          </a:p>
          <a:p>
            <a:pPr lvl="0" algn="just"/>
            <a:r>
              <a:rPr lang="sr-Cyrl-RS" sz="2400" dirty="0" smtClean="0">
                <a:solidFill>
                  <a:schemeClr val="tx1"/>
                </a:solidFill>
                <a:latin typeface="Times New Roman" pitchFamily="18" charset="0"/>
                <a:cs typeface="Times New Roman" pitchFamily="18" charset="0"/>
              </a:rPr>
              <a:t>Поштовање правила и прописане процедуре провјере постигнућа.</a:t>
            </a:r>
          </a:p>
          <a:p>
            <a:pPr algn="just"/>
            <a:r>
              <a:rPr lang="sr-Cyrl-RS" sz="2400" dirty="0" smtClean="0">
                <a:solidFill>
                  <a:schemeClr val="tx1"/>
                </a:solidFill>
                <a:latin typeface="Times New Roman" pitchFamily="18" charset="0"/>
                <a:cs typeface="Times New Roman" pitchFamily="18" charset="0"/>
              </a:rPr>
              <a:t>Утврђивање способности ученика за рјешавање одређених типова задатака.</a:t>
            </a:r>
          </a:p>
          <a:p>
            <a:pPr algn="just"/>
            <a:r>
              <a:rPr lang="sr-Cyrl-RS" sz="2400" dirty="0" smtClean="0">
                <a:solidFill>
                  <a:schemeClr val="tx1"/>
                </a:solidFill>
                <a:latin typeface="Times New Roman" pitchFamily="18" charset="0"/>
                <a:cs typeface="Times New Roman" pitchFamily="18" charset="0"/>
              </a:rPr>
              <a:t>Повећање објективности вредновања постигнућа ученика.</a:t>
            </a:r>
          </a:p>
          <a:p>
            <a:pPr algn="just"/>
            <a:r>
              <a:rPr lang="sr-Cyrl-RS" sz="2400" u="sng" dirty="0" smtClean="0">
                <a:solidFill>
                  <a:schemeClr val="tx1"/>
                </a:solidFill>
                <a:latin typeface="Times New Roman" pitchFamily="18" charset="0"/>
                <a:cs typeface="Times New Roman" pitchFamily="18" charset="0"/>
              </a:rPr>
              <a:t>Упоређивање постигнућа на овом и осталим облицима вредновања постигнућа </a:t>
            </a:r>
            <a:r>
              <a:rPr lang="bs-Cyrl-BA" sz="2400" u="sng" dirty="0" smtClean="0">
                <a:solidFill>
                  <a:schemeClr val="tx1"/>
                </a:solidFill>
                <a:latin typeface="Times New Roman" pitchFamily="18" charset="0"/>
                <a:cs typeface="Times New Roman" pitchFamily="18" charset="0"/>
              </a:rPr>
              <a:t>тј. </a:t>
            </a:r>
            <a:r>
              <a:rPr lang="sr-Cyrl-RS" sz="2400" u="sng" dirty="0" smtClean="0">
                <a:solidFill>
                  <a:schemeClr val="tx1"/>
                </a:solidFill>
                <a:latin typeface="Times New Roman" pitchFamily="18" charset="0"/>
                <a:cs typeface="Times New Roman" pitchFamily="18" charset="0"/>
              </a:rPr>
              <a:t>постигнућем ученика у наставном предмету за одређени наставни период (на крају 1.полугодишта).</a:t>
            </a:r>
          </a:p>
          <a:p>
            <a:pPr algn="just"/>
            <a:endParaRPr lang="sr-Cyrl-RS" sz="2400" dirty="0" smtClean="0">
              <a:solidFill>
                <a:schemeClr val="tx1"/>
              </a:solidFill>
              <a:latin typeface="Times New Roman" pitchFamily="18" charset="0"/>
              <a:cs typeface="Times New Roman" pitchFamily="18" charset="0"/>
            </a:endParaRPr>
          </a:p>
          <a:p>
            <a:pPr algn="just"/>
            <a:endParaRPr lang="bs-Latn-BA" sz="2400" dirty="0">
              <a:solidFill>
                <a:srgbClr val="FF0000"/>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8E4B4BDA-1E1E-4429-89B8-BA423FC377D7}" type="slidenum">
              <a:rPr lang="bs-Latn-BA" sz="1600" smtClean="0">
                <a:solidFill>
                  <a:schemeClr val="tx1"/>
                </a:solidFill>
                <a:latin typeface="Times New Roman" pitchFamily="18" charset="0"/>
                <a:cs typeface="Times New Roman" pitchFamily="18" charset="0"/>
              </a:rPr>
              <a:pPr/>
              <a:t>3</a:t>
            </a:fld>
            <a:endParaRPr lang="bs-Latn-BA" sz="16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39552" y="188640"/>
            <a:ext cx="8379650" cy="576064"/>
          </a:xfrm>
          <a:ln/>
        </p:spPr>
        <p:style>
          <a:lnRef idx="1">
            <a:schemeClr val="accent1"/>
          </a:lnRef>
          <a:fillRef idx="3">
            <a:schemeClr val="accent1"/>
          </a:fillRef>
          <a:effectRef idx="2">
            <a:schemeClr val="accent1"/>
          </a:effectRef>
          <a:fontRef idx="minor">
            <a:schemeClr val="lt1"/>
          </a:fontRef>
        </p:style>
        <p:txBody>
          <a:bodyPr>
            <a:noAutofit/>
          </a:bodyPr>
          <a:lstStyle/>
          <a:p>
            <a:pPr algn="ctr"/>
            <a:r>
              <a:rPr lang="bs-Cyrl-BA" sz="2800" dirty="0" smtClean="0">
                <a:solidFill>
                  <a:schemeClr val="tx1"/>
                </a:solidFill>
                <a:effectLst/>
                <a:latin typeface="Times New Roman" panose="02020603050405020304" pitchFamily="18" charset="0"/>
                <a:cs typeface="Times New Roman" panose="02020603050405020304" pitchFamily="18" charset="0"/>
              </a:rPr>
              <a:t>З а к љ у ч а к</a:t>
            </a:r>
            <a:endParaRPr lang="sr-Latn-CS" sz="2800" dirty="0">
              <a:solidFill>
                <a:schemeClr val="tx1"/>
              </a:solidFill>
              <a:effectLst/>
              <a:latin typeface="Times New Roman" panose="02020603050405020304" pitchFamily="18" charset="0"/>
              <a:cs typeface="Times New Roman" panose="02020603050405020304" pitchFamily="18" charset="0"/>
            </a:endParaRPr>
          </a:p>
        </p:txBody>
      </p:sp>
      <p:sp>
        <p:nvSpPr>
          <p:cNvPr id="3" name="Čuvar mesta za sadržaj 2"/>
          <p:cNvSpPr>
            <a:spLocks noGrp="1"/>
          </p:cNvSpPr>
          <p:nvPr>
            <p:ph idx="1"/>
          </p:nvPr>
        </p:nvSpPr>
        <p:spPr>
          <a:xfrm>
            <a:off x="827584" y="908720"/>
            <a:ext cx="8136904" cy="5760640"/>
          </a:xfrm>
          <a:solidFill>
            <a:schemeClr val="accent1">
              <a:lumMod val="20000"/>
              <a:lumOff val="80000"/>
            </a:schemeClr>
          </a:solidFill>
          <a:ln w="57150">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a:noAutofit/>
          </a:bodyPr>
          <a:lstStyle/>
          <a:p>
            <a:pPr marL="457200" lvl="0" indent="-457200" algn="just">
              <a:spcAft>
                <a:spcPts val="0"/>
              </a:spcAft>
              <a:buClrTx/>
              <a:buSzPct val="100000"/>
              <a:buNone/>
              <a:tabLst>
                <a:tab pos="457200" algn="l"/>
              </a:tabLst>
            </a:pPr>
            <a:endParaRPr lang="sr-Cyrl-C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lvl="0" indent="-457200" algn="just">
              <a:spcAft>
                <a:spcPts val="0"/>
              </a:spcAft>
              <a:buClrTx/>
              <a:buSzPct val="100000"/>
              <a:buNone/>
              <a:tabLst>
                <a:tab pos="457200" algn="l"/>
              </a:tabLst>
            </a:pPr>
            <a:r>
              <a:rPr lang="sr-Cyrl-C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5. Резултати провјере постигнућа из </a:t>
            </a:r>
            <a:r>
              <a:rPr lang="sr-Cyrl-CS" sz="2400" b="1"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математике </a:t>
            </a:r>
            <a:r>
              <a:rPr lang="sr-Cyrl-C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указују на остварен </a:t>
            </a:r>
            <a:r>
              <a:rPr lang="sr-Cyrl-CS" sz="2400" b="1"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низак ниво постигнућа </a:t>
            </a:r>
            <a:r>
              <a:rPr lang="sr-Cyrl-C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или </a:t>
            </a:r>
            <a:r>
              <a:rPr lang="sr-Cyrl-CS" sz="2400" b="1"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50,44 % </a:t>
            </a:r>
            <a:r>
              <a:rPr lang="sr-Cyrl-C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ријешених задатака из</a:t>
            </a:r>
            <a:r>
              <a:rPr lang="sr-Cyrl-CS" sz="2400" b="1"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математике. </a:t>
            </a:r>
            <a:r>
              <a:rPr lang="sr-Cyrl-C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Овогодишња постигнућа из математике на нивоу Републике Српске су</a:t>
            </a:r>
            <a:r>
              <a:rPr lang="sr-Cyrl-CS" sz="2400" b="1"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слабија за 15,56% </a:t>
            </a:r>
            <a:r>
              <a:rPr lang="sr-Cyrl-C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од прошлогодишњих  резултата.</a:t>
            </a:r>
          </a:p>
          <a:p>
            <a:pPr marL="457200" lvl="0" indent="-457200" algn="just">
              <a:spcAft>
                <a:spcPts val="0"/>
              </a:spcAft>
              <a:buClrTx/>
              <a:buSzPct val="100000"/>
              <a:buNone/>
              <a:tabLst>
                <a:tab pos="457200" algn="l"/>
              </a:tabLst>
            </a:pPr>
            <a:endParaRPr lang="sr-Cyrl-C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lgn="just">
              <a:buClrTx/>
              <a:buSzPct val="100000"/>
              <a:buNone/>
              <a:tabLst>
                <a:tab pos="457200" algn="l"/>
              </a:tabLst>
            </a:pPr>
            <a:r>
              <a:rPr lang="sr-Cyrl-C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6. </a:t>
            </a:r>
            <a:r>
              <a:rPr lang="sr-Cyrl-CS" sz="2400" dirty="0" smtClean="0">
                <a:solidFill>
                  <a:schemeClr val="tx1"/>
                </a:solidFill>
                <a:latin typeface="Times New Roman" pitchFamily="18" charset="0"/>
                <a:cs typeface="Times New Roman" pitchFamily="18" charset="0"/>
              </a:rPr>
              <a:t>Просјечна оцјена, коју су ученици на нивоу Републике Српске остварили приликом израде задатака објективног типа мања је за 1,11 од просјечне оцјене из српског језика коју су ученици имали на крају првог полугодишта 2018/19.године. (Просјечна оцјена на задацима објективног типа је 2,88, а на крају првог полугодишта била је 3,99).</a:t>
            </a:r>
            <a:endParaRPr lang="en-GB" sz="2400" dirty="0" smtClean="0">
              <a:solidFill>
                <a:schemeClr val="tx1"/>
              </a:solidFill>
              <a:latin typeface="Times New Roman" pitchFamily="18" charset="0"/>
              <a:cs typeface="Times New Roman" pitchFamily="18" charset="0"/>
            </a:endParaRPr>
          </a:p>
          <a:p>
            <a:pPr marL="457200" lvl="0" indent="-457200" algn="just">
              <a:spcAft>
                <a:spcPts val="0"/>
              </a:spcAft>
              <a:buClrTx/>
              <a:buSzPct val="100000"/>
              <a:buNone/>
              <a:tabLst>
                <a:tab pos="457200" algn="l"/>
              </a:tabLst>
            </a:pPr>
            <a:endParaRPr lang="sr-Cyrl-RS" sz="2000"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pPr marL="457200" lvl="0" indent="-457200" algn="just">
              <a:spcAft>
                <a:spcPts val="0"/>
              </a:spcAft>
              <a:buClrTx/>
              <a:buNone/>
              <a:tabLst>
                <a:tab pos="457200" algn="l"/>
              </a:tabLst>
            </a:pPr>
            <a:endParaRPr lang="bs-Cyrl-BA" sz="2000" u="sng"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lvl="0" indent="-457200" algn="just">
              <a:spcAft>
                <a:spcPts val="0"/>
              </a:spcAft>
              <a:buClrTx/>
              <a:buFont typeface="+mj-lt"/>
              <a:buAutoNum type="arabicPeriod"/>
              <a:tabLst>
                <a:tab pos="457200" algn="l"/>
              </a:tabLst>
            </a:pPr>
            <a:endParaRPr lang="sr-Latn-CS" sz="2000" dirty="0" smtClean="0">
              <a:solidFill>
                <a:schemeClr val="tx1"/>
              </a:solidFill>
              <a:latin typeface="Times New Roman" panose="02020603050405020304" pitchFamily="18" charset="0"/>
              <a:ea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8E4B4BDA-1E1E-4429-89B8-BA423FC377D7}" type="slidenum">
              <a:rPr lang="bs-Latn-BA" smtClean="0"/>
              <a:pPr/>
              <a:t>30</a:t>
            </a:fld>
            <a:endParaRPr lang="bs-Latn-BA"/>
          </a:p>
        </p:txBody>
      </p:sp>
    </p:spTree>
    <p:extLst>
      <p:ext uri="{BB962C8B-B14F-4D97-AF65-F5344CB8AC3E}">
        <p14:creationId xmlns:p14="http://schemas.microsoft.com/office/powerpoint/2010/main" xmlns="" val="27303786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39552" y="188640"/>
            <a:ext cx="8394136" cy="432048"/>
          </a:xfrm>
          <a:ln/>
        </p:spPr>
        <p:style>
          <a:lnRef idx="1">
            <a:schemeClr val="accent1"/>
          </a:lnRef>
          <a:fillRef idx="3">
            <a:schemeClr val="accent1"/>
          </a:fillRef>
          <a:effectRef idx="2">
            <a:schemeClr val="accent1"/>
          </a:effectRef>
          <a:fontRef idx="minor">
            <a:schemeClr val="lt1"/>
          </a:fontRef>
        </p:style>
        <p:txBody>
          <a:bodyPr>
            <a:noAutofit/>
          </a:bodyPr>
          <a:lstStyle/>
          <a:p>
            <a:pPr algn="ctr"/>
            <a:r>
              <a:rPr lang="bs-Cyrl-BA" sz="2800" dirty="0" smtClean="0">
                <a:solidFill>
                  <a:schemeClr val="tx1"/>
                </a:solidFill>
                <a:effectLst/>
                <a:latin typeface="Times New Roman" panose="02020603050405020304" pitchFamily="18" charset="0"/>
                <a:cs typeface="Times New Roman" panose="02020603050405020304" pitchFamily="18" charset="0"/>
              </a:rPr>
              <a:t>З а к љ у ч а к</a:t>
            </a:r>
            <a:endParaRPr lang="sr-Latn-CS" sz="2800"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1439714836"/>
              </p:ext>
            </p:extLst>
          </p:nvPr>
        </p:nvGraphicFramePr>
        <p:xfrm>
          <a:off x="827584" y="2420888"/>
          <a:ext cx="8064897" cy="3800509"/>
        </p:xfrm>
        <a:graphic>
          <a:graphicData uri="http://schemas.openxmlformats.org/drawingml/2006/table">
            <a:tbl>
              <a:tblPr firstRow="1" bandRow="1">
                <a:tableStyleId>{5C22544A-7EE6-4342-B048-85BDC9FD1C3A}</a:tableStyleId>
              </a:tblPr>
              <a:tblGrid>
                <a:gridCol w="2016224"/>
                <a:gridCol w="1451681"/>
                <a:gridCol w="1612981"/>
                <a:gridCol w="1532329"/>
                <a:gridCol w="1451682"/>
              </a:tblGrid>
              <a:tr h="648072">
                <a:tc rowSpan="2">
                  <a:txBody>
                    <a:bodyPr/>
                    <a:lstStyle/>
                    <a:p>
                      <a:pPr algn="ctr"/>
                      <a:r>
                        <a:rPr lang="bs-Cyrl-BA" sz="2000" dirty="0" smtClean="0">
                          <a:solidFill>
                            <a:schemeClr val="tx1"/>
                          </a:solidFill>
                          <a:latin typeface="Times New Roman" panose="02020603050405020304" pitchFamily="18" charset="0"/>
                          <a:cs typeface="Times New Roman" panose="02020603050405020304" pitchFamily="18" charset="0"/>
                        </a:rPr>
                        <a:t>Наставни предмет</a:t>
                      </a:r>
                      <a:endParaRPr lang="sr-Cyrl-RS" sz="2000" dirty="0" smtClean="0">
                        <a:solidFill>
                          <a:schemeClr val="tx1"/>
                        </a:solidFill>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40000"/>
                        <a:lumOff val="60000"/>
                      </a:schemeClr>
                    </a:solidFill>
                  </a:tcPr>
                </a:tc>
                <a:tc gridSpan="4">
                  <a:txBody>
                    <a:bodyPr/>
                    <a:lstStyle/>
                    <a:p>
                      <a:pPr algn="ctr"/>
                      <a:r>
                        <a:rPr lang="bs-Cyrl-BA" sz="2000" b="0" dirty="0" smtClean="0">
                          <a:solidFill>
                            <a:schemeClr val="tx1"/>
                          </a:solidFill>
                          <a:latin typeface="Times New Roman" panose="02020603050405020304" pitchFamily="18" charset="0"/>
                          <a:cs typeface="Times New Roman" panose="02020603050405020304" pitchFamily="18" charset="0"/>
                        </a:rPr>
                        <a:t>Број школа према оствареном</a:t>
                      </a:r>
                      <a:r>
                        <a:rPr lang="bs-Cyrl-BA" sz="2000" b="0" baseline="0" dirty="0" smtClean="0">
                          <a:solidFill>
                            <a:schemeClr val="tx1"/>
                          </a:solidFill>
                          <a:latin typeface="Times New Roman" panose="02020603050405020304" pitchFamily="18" charset="0"/>
                          <a:cs typeface="Times New Roman" panose="02020603050405020304" pitchFamily="18" charset="0"/>
                        </a:rPr>
                        <a:t> нивоу </a:t>
                      </a:r>
                      <a:r>
                        <a:rPr lang="bs-Cyrl-BA" sz="2000" b="0" dirty="0" smtClean="0">
                          <a:solidFill>
                            <a:schemeClr val="tx1"/>
                          </a:solidFill>
                          <a:latin typeface="Times New Roman" panose="02020603050405020304" pitchFamily="18" charset="0"/>
                          <a:cs typeface="Times New Roman" panose="02020603050405020304" pitchFamily="18" charset="0"/>
                        </a:rPr>
                        <a:t>постигнућа / %</a:t>
                      </a:r>
                      <a:endParaRPr lang="sr-Latn-CS" sz="20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hMerge="1">
                  <a:txBody>
                    <a:bodyPr/>
                    <a:lstStyle/>
                    <a:p>
                      <a:pPr algn="ctr"/>
                      <a:endParaRPr lang="sr-Latn-CS" sz="2000" dirty="0">
                        <a:solidFill>
                          <a:schemeClr val="tx1"/>
                        </a:solidFill>
                        <a:latin typeface="Times New Roman" panose="02020603050405020304" pitchFamily="18" charset="0"/>
                        <a:cs typeface="Times New Roman" panose="02020603050405020304" pitchFamily="18" charset="0"/>
                      </a:endParaRPr>
                    </a:p>
                  </a:txBody>
                  <a:tcP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r>
              <a:tr h="365805">
                <a:tc vMerge="1">
                  <a:txBody>
                    <a:bodyPr/>
                    <a:lstStyle/>
                    <a:p>
                      <a:pPr algn="ctr"/>
                      <a:endParaRPr lang="sr-Cyrl-RS" sz="2000" dirty="0" smtClean="0">
                        <a:solidFill>
                          <a:schemeClr val="tx1"/>
                        </a:solidFill>
                        <a:latin typeface="Times New Roman" panose="02020603050405020304" pitchFamily="18" charset="0"/>
                        <a:cs typeface="Times New Roman" panose="02020603050405020304" pitchFamily="18" charset="0"/>
                      </a:endParaRPr>
                    </a:p>
                  </a:txBody>
                  <a:tcPr>
                    <a:lnT w="1270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pPr algn="ctr"/>
                      <a:r>
                        <a:rPr lang="sr-Cyrl-RS" sz="2000" b="1" dirty="0" smtClean="0">
                          <a:solidFill>
                            <a:schemeClr val="tx1"/>
                          </a:solidFill>
                          <a:latin typeface="Times New Roman" panose="02020603050405020304" pitchFamily="18" charset="0"/>
                          <a:cs typeface="Times New Roman" panose="02020603050405020304" pitchFamily="18" charset="0"/>
                        </a:rPr>
                        <a:t>ВНП</a:t>
                      </a:r>
                      <a:endParaRPr lang="sr-Latn-CS" sz="20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sr-Cyrl-RS" sz="2000" b="1" dirty="0" smtClean="0">
                          <a:solidFill>
                            <a:schemeClr val="tx1"/>
                          </a:solidFill>
                          <a:latin typeface="Times New Roman" panose="02020603050405020304" pitchFamily="18" charset="0"/>
                          <a:cs typeface="Times New Roman" panose="02020603050405020304" pitchFamily="18" charset="0"/>
                        </a:rPr>
                        <a:t>СНП</a:t>
                      </a:r>
                      <a:endParaRPr lang="sr-Latn-CS" sz="20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sr-Cyrl-RS" sz="2000" b="1" dirty="0" smtClean="0">
                          <a:solidFill>
                            <a:schemeClr val="tx1"/>
                          </a:solidFill>
                          <a:latin typeface="Times New Roman" panose="02020603050405020304" pitchFamily="18" charset="0"/>
                          <a:cs typeface="Times New Roman" panose="02020603050405020304" pitchFamily="18" charset="0"/>
                        </a:rPr>
                        <a:t>ННП</a:t>
                      </a:r>
                      <a:endParaRPr lang="sr-Latn-CS" sz="20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sr-Cyrl-RS" sz="2000" b="1" dirty="0" smtClean="0">
                          <a:solidFill>
                            <a:schemeClr val="tx1"/>
                          </a:solidFill>
                          <a:latin typeface="Times New Roman" panose="02020603050405020304" pitchFamily="18" charset="0"/>
                          <a:cs typeface="Times New Roman" panose="02020603050405020304" pitchFamily="18" charset="0"/>
                        </a:rPr>
                        <a:t>НЗП</a:t>
                      </a:r>
                      <a:endParaRPr lang="sr-Latn-CS" sz="20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1278984">
                <a:tc>
                  <a:txBody>
                    <a:bodyPr/>
                    <a:lstStyle/>
                    <a:p>
                      <a:pPr algn="ctr"/>
                      <a:r>
                        <a:rPr lang="bs-Cyrl-BA" sz="2400" b="1" dirty="0" smtClean="0">
                          <a:solidFill>
                            <a:schemeClr val="tx1"/>
                          </a:solidFill>
                          <a:latin typeface="Times New Roman" panose="02020603050405020304" pitchFamily="18" charset="0"/>
                          <a:cs typeface="Times New Roman" panose="02020603050405020304" pitchFamily="18" charset="0"/>
                        </a:rPr>
                        <a:t>Српски </a:t>
                      </a:r>
                    </a:p>
                    <a:p>
                      <a:pPr algn="ctr"/>
                      <a:r>
                        <a:rPr lang="bs-Cyrl-BA" sz="2400" b="1" dirty="0" smtClean="0">
                          <a:solidFill>
                            <a:schemeClr val="tx1"/>
                          </a:solidFill>
                          <a:latin typeface="Times New Roman" panose="02020603050405020304" pitchFamily="18" charset="0"/>
                          <a:cs typeface="Times New Roman" panose="02020603050405020304" pitchFamily="18" charset="0"/>
                        </a:rPr>
                        <a:t>језик</a:t>
                      </a:r>
                      <a:endParaRPr lang="sr-Latn-CS" sz="2400" b="1" dirty="0">
                        <a:solidFill>
                          <a:schemeClr val="tx1"/>
                        </a:solidFill>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2</a:t>
                      </a:r>
                      <a:r>
                        <a:rPr lang="sr-Cyrl-RS" sz="2400" baseline="0" dirty="0" smtClean="0">
                          <a:solidFill>
                            <a:schemeClr val="tx1"/>
                          </a:solidFill>
                          <a:latin typeface="Times New Roman" pitchFamily="18" charset="0"/>
                          <a:cs typeface="Times New Roman" pitchFamily="18" charset="0"/>
                        </a:rPr>
                        <a:t> школе</a:t>
                      </a:r>
                      <a:r>
                        <a:rPr lang="sr-Cyrl-RS" sz="2400" dirty="0" smtClean="0">
                          <a:solidFill>
                            <a:schemeClr val="tx1"/>
                          </a:solidFill>
                          <a:latin typeface="Times New Roman" pitchFamily="18" charset="0"/>
                          <a:cs typeface="Times New Roman" pitchFamily="18" charset="0"/>
                        </a:rPr>
                        <a:t> </a:t>
                      </a:r>
                    </a:p>
                    <a:p>
                      <a:pPr algn="ctr"/>
                      <a:r>
                        <a:rPr lang="sr-Cyrl-RS" sz="2400" dirty="0" smtClean="0">
                          <a:solidFill>
                            <a:schemeClr val="tx1"/>
                          </a:solidFill>
                          <a:latin typeface="Times New Roman" pitchFamily="18" charset="0"/>
                          <a:cs typeface="Times New Roman" pitchFamily="18" charset="0"/>
                        </a:rPr>
                        <a:t>2,15</a:t>
                      </a:r>
                      <a:r>
                        <a:rPr lang="sr-Cyrl-RS" sz="2400" baseline="0" dirty="0" smtClean="0">
                          <a:solidFill>
                            <a:schemeClr val="tx1"/>
                          </a:solidFill>
                          <a:latin typeface="Times New Roman" pitchFamily="18" charset="0"/>
                          <a:cs typeface="Times New Roman" pitchFamily="18" charset="0"/>
                        </a:rPr>
                        <a:t> %</a:t>
                      </a:r>
                      <a:endParaRPr lang="en-GB"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b="1" dirty="0" smtClean="0">
                          <a:solidFill>
                            <a:schemeClr val="tx1"/>
                          </a:solidFill>
                          <a:latin typeface="Times New Roman" pitchFamily="18" charset="0"/>
                          <a:cs typeface="Times New Roman" pitchFamily="18" charset="0"/>
                        </a:rPr>
                        <a:t>46 школа</a:t>
                      </a:r>
                    </a:p>
                    <a:p>
                      <a:pPr algn="ctr"/>
                      <a:r>
                        <a:rPr lang="sr-Cyrl-RS" sz="2400" b="1" dirty="0" smtClean="0">
                          <a:solidFill>
                            <a:schemeClr val="tx1"/>
                          </a:solidFill>
                          <a:latin typeface="Times New Roman" pitchFamily="18" charset="0"/>
                          <a:cs typeface="Times New Roman" pitchFamily="18" charset="0"/>
                        </a:rPr>
                        <a:t>49,46 %</a:t>
                      </a:r>
                      <a:endParaRPr lang="en-GB"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33 школе</a:t>
                      </a:r>
                    </a:p>
                    <a:p>
                      <a:pPr algn="ctr"/>
                      <a:r>
                        <a:rPr lang="sr-Cyrl-RS" sz="2400" dirty="0" smtClean="0">
                          <a:solidFill>
                            <a:schemeClr val="tx1"/>
                          </a:solidFill>
                          <a:latin typeface="Times New Roman" pitchFamily="18" charset="0"/>
                          <a:cs typeface="Times New Roman" pitchFamily="18" charset="0"/>
                        </a:rPr>
                        <a:t>35,48 %</a:t>
                      </a:r>
                      <a:endParaRPr lang="en-GB"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12 школа</a:t>
                      </a:r>
                    </a:p>
                    <a:p>
                      <a:pPr algn="ctr"/>
                      <a:r>
                        <a:rPr lang="sr-Cyrl-RS" sz="2400" dirty="0" smtClean="0">
                          <a:solidFill>
                            <a:schemeClr val="tx1"/>
                          </a:solidFill>
                          <a:latin typeface="Times New Roman" pitchFamily="18" charset="0"/>
                          <a:cs typeface="Times New Roman" pitchFamily="18" charset="0"/>
                        </a:rPr>
                        <a:t>12,90 %</a:t>
                      </a:r>
                      <a:endParaRPr lang="sr-Latn-C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477213">
                <a:tc>
                  <a:txBody>
                    <a:bodyPr/>
                    <a:lstStyle/>
                    <a:p>
                      <a:pPr algn="ctr"/>
                      <a:r>
                        <a:rPr lang="bs-Cyrl-BA" sz="2400" b="1" dirty="0" smtClean="0">
                          <a:solidFill>
                            <a:schemeClr val="tx1"/>
                          </a:solidFill>
                          <a:latin typeface="Times New Roman" panose="02020603050405020304" pitchFamily="18" charset="0"/>
                          <a:cs typeface="Times New Roman" panose="02020603050405020304" pitchFamily="18" charset="0"/>
                        </a:rPr>
                        <a:t>Математика</a:t>
                      </a:r>
                      <a:endParaRPr lang="sr-Latn-CS" sz="2400" b="1" dirty="0">
                        <a:solidFill>
                          <a:schemeClr val="tx1"/>
                        </a:solidFill>
                        <a:latin typeface="Times New Roman" panose="02020603050405020304" pitchFamily="18" charset="0"/>
                        <a:cs typeface="Times New Roman" panose="02020603050405020304" pitchFamily="18"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1 школа</a:t>
                      </a:r>
                    </a:p>
                    <a:p>
                      <a:pPr algn="ctr"/>
                      <a:r>
                        <a:rPr lang="sr-Cyrl-RS" sz="2400" dirty="0" smtClean="0">
                          <a:solidFill>
                            <a:schemeClr val="tx1"/>
                          </a:solidFill>
                          <a:latin typeface="Times New Roman" pitchFamily="18" charset="0"/>
                          <a:cs typeface="Times New Roman" pitchFamily="18" charset="0"/>
                        </a:rPr>
                        <a:t>1,06 %</a:t>
                      </a:r>
                      <a:endParaRPr lang="en-GB"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19 школа</a:t>
                      </a:r>
                    </a:p>
                    <a:p>
                      <a:pPr algn="ctr"/>
                      <a:r>
                        <a:rPr lang="sr-Cyrl-RS" sz="2400" dirty="0" smtClean="0">
                          <a:solidFill>
                            <a:schemeClr val="tx1"/>
                          </a:solidFill>
                          <a:latin typeface="Times New Roman" pitchFamily="18" charset="0"/>
                          <a:cs typeface="Times New Roman" pitchFamily="18" charset="0"/>
                        </a:rPr>
                        <a:t>20,21 %</a:t>
                      </a:r>
                      <a:endParaRPr lang="en-GB"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algn="ctr"/>
                      <a:r>
                        <a:rPr lang="sr-Cyrl-RS" sz="2400" b="1" dirty="0" smtClean="0">
                          <a:solidFill>
                            <a:schemeClr val="tx1"/>
                          </a:solidFill>
                          <a:latin typeface="Times New Roman" pitchFamily="18" charset="0"/>
                          <a:cs typeface="Times New Roman" pitchFamily="18" charset="0"/>
                        </a:rPr>
                        <a:t>39 школа</a:t>
                      </a:r>
                    </a:p>
                    <a:p>
                      <a:pPr algn="ctr"/>
                      <a:r>
                        <a:rPr lang="sr-Cyrl-RS" sz="2400" b="1" dirty="0" smtClean="0">
                          <a:solidFill>
                            <a:schemeClr val="tx1"/>
                          </a:solidFill>
                          <a:latin typeface="Times New Roman" pitchFamily="18" charset="0"/>
                          <a:cs typeface="Times New Roman" pitchFamily="18" charset="0"/>
                        </a:rPr>
                        <a:t>41,48 %</a:t>
                      </a:r>
                      <a:endParaRPr lang="en-GB"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algn="ctr">
                        <a:lnSpc>
                          <a:spcPct val="115000"/>
                        </a:lnSpc>
                        <a:spcAft>
                          <a:spcPts val="0"/>
                        </a:spcAft>
                      </a:pPr>
                      <a:r>
                        <a:rPr lang="sr-Cyrl-RS" sz="2400" dirty="0" smtClean="0">
                          <a:solidFill>
                            <a:schemeClr val="tx1"/>
                          </a:solidFill>
                          <a:latin typeface="Times New Roman" pitchFamily="18" charset="0"/>
                          <a:ea typeface="Calibri"/>
                          <a:cs typeface="Times New Roman" pitchFamily="18" charset="0"/>
                        </a:rPr>
                        <a:t>35 школа</a:t>
                      </a:r>
                    </a:p>
                    <a:p>
                      <a:pPr algn="ctr">
                        <a:lnSpc>
                          <a:spcPct val="115000"/>
                        </a:lnSpc>
                        <a:spcAft>
                          <a:spcPts val="0"/>
                        </a:spcAft>
                      </a:pPr>
                      <a:r>
                        <a:rPr lang="sr-Cyrl-RS" sz="2400" dirty="0" smtClean="0">
                          <a:solidFill>
                            <a:schemeClr val="tx1"/>
                          </a:solidFill>
                          <a:latin typeface="Times New Roman" pitchFamily="18" charset="0"/>
                          <a:ea typeface="Calibri"/>
                          <a:cs typeface="Times New Roman" pitchFamily="18" charset="0"/>
                        </a:rPr>
                        <a:t>37,23</a:t>
                      </a:r>
                      <a:r>
                        <a:rPr lang="sr-Cyrl-RS" sz="2400" baseline="0" dirty="0" smtClean="0">
                          <a:solidFill>
                            <a:schemeClr val="tx1"/>
                          </a:solidFill>
                          <a:latin typeface="Times New Roman" pitchFamily="18" charset="0"/>
                          <a:ea typeface="Calibri"/>
                          <a:cs typeface="Times New Roman" pitchFamily="18" charset="0"/>
                        </a:rPr>
                        <a:t> %</a:t>
                      </a:r>
                      <a:endParaRPr lang="en-GB" sz="2400" dirty="0">
                        <a:solidFill>
                          <a:schemeClr val="tx1"/>
                        </a:solidFill>
                        <a:latin typeface="Times New Roman" pitchFamily="18" charset="0"/>
                        <a:ea typeface="Calibri"/>
                        <a:cs typeface="Times New Roman" pitchFamily="18"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20000"/>
                        <a:lumOff val="80000"/>
                      </a:schemeClr>
                    </a:solidFill>
                  </a:tcPr>
                </a:tc>
              </a:tr>
            </a:tbl>
          </a:graphicData>
        </a:graphic>
      </p:graphicFrame>
      <p:sp>
        <p:nvSpPr>
          <p:cNvPr id="6" name="Content Placeholder 5"/>
          <p:cNvSpPr>
            <a:spLocks noGrp="1"/>
          </p:cNvSpPr>
          <p:nvPr>
            <p:ph idx="1"/>
          </p:nvPr>
        </p:nvSpPr>
        <p:spPr>
          <a:xfrm>
            <a:off x="755576" y="764704"/>
            <a:ext cx="8178112" cy="1656184"/>
          </a:xfrm>
          <a:solidFill>
            <a:schemeClr val="accent1">
              <a:lumMod val="20000"/>
              <a:lumOff val="80000"/>
            </a:schemeClr>
          </a:solidFill>
          <a:ln w="57150">
            <a:solidFill>
              <a:schemeClr val="accent1">
                <a:lumMod val="60000"/>
                <a:lumOff val="40000"/>
              </a:schemeClr>
            </a:solidFill>
          </a:ln>
        </p:spPr>
        <p:txBody>
          <a:bodyPr>
            <a:noAutofit/>
          </a:bodyPr>
          <a:lstStyle/>
          <a:p>
            <a:pPr algn="just">
              <a:buNone/>
            </a:pPr>
            <a:endParaRPr lang="sr-Cyrl-RS" sz="2400" dirty="0" smtClean="0">
              <a:latin typeface="Times New Roman" pitchFamily="18" charset="0"/>
              <a:cs typeface="Times New Roman" pitchFamily="18" charset="0"/>
            </a:endParaRPr>
          </a:p>
          <a:p>
            <a:pPr algn="just">
              <a:buNone/>
            </a:pPr>
            <a:r>
              <a:rPr lang="sr-Cyrl-RS" sz="2400" dirty="0" smtClean="0">
                <a:latin typeface="Times New Roman" pitchFamily="18" charset="0"/>
                <a:cs typeface="Times New Roman" pitchFamily="18" charset="0"/>
              </a:rPr>
              <a:t>7. За српски језик највећи број школа је имао средњи ниво постигнућа (49,46%), док је за математику највише школа имало низак ниво постигнућа (41,48%).</a:t>
            </a:r>
            <a:endParaRPr lang="en-GB" sz="2400" dirty="0">
              <a:latin typeface="Times New Roman" pitchFamily="18" charset="0"/>
              <a:cs typeface="Times New Roman" pitchFamily="18" charset="0"/>
            </a:endParaRPr>
          </a:p>
        </p:txBody>
      </p:sp>
      <p:sp>
        <p:nvSpPr>
          <p:cNvPr id="7" name="Slide Number Placeholder 6"/>
          <p:cNvSpPr>
            <a:spLocks noGrp="1"/>
          </p:cNvSpPr>
          <p:nvPr>
            <p:ph type="sldNum" sz="quarter" idx="12"/>
          </p:nvPr>
        </p:nvSpPr>
        <p:spPr/>
        <p:txBody>
          <a:bodyPr/>
          <a:lstStyle/>
          <a:p>
            <a:fld id="{8E4B4BDA-1E1E-4429-89B8-BA423FC377D7}" type="slidenum">
              <a:rPr lang="bs-Latn-BA" smtClean="0"/>
              <a:pPr/>
              <a:t>31</a:t>
            </a:fld>
            <a:endParaRPr lang="bs-Latn-BA"/>
          </a:p>
        </p:txBody>
      </p:sp>
    </p:spTree>
    <p:extLst>
      <p:ext uri="{BB962C8B-B14F-4D97-AF65-F5344CB8AC3E}">
        <p14:creationId xmlns:p14="http://schemas.microsoft.com/office/powerpoint/2010/main" xmlns="" val="34485175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188640"/>
            <a:ext cx="8538152" cy="432048"/>
          </a:xfrm>
          <a:ln/>
        </p:spPr>
        <p:style>
          <a:lnRef idx="1">
            <a:schemeClr val="accent1"/>
          </a:lnRef>
          <a:fillRef idx="3">
            <a:schemeClr val="accent1"/>
          </a:fillRef>
          <a:effectRef idx="2">
            <a:schemeClr val="accent1"/>
          </a:effectRef>
          <a:fontRef idx="minor">
            <a:schemeClr val="lt1"/>
          </a:fontRef>
        </p:style>
        <p:txBody>
          <a:bodyPr>
            <a:noAutofit/>
          </a:bodyPr>
          <a:lstStyle/>
          <a:p>
            <a:pPr algn="ctr"/>
            <a:r>
              <a:rPr lang="bs-Cyrl-BA" sz="2800" dirty="0" smtClean="0">
                <a:solidFill>
                  <a:schemeClr val="tx1"/>
                </a:solidFill>
                <a:effectLst/>
                <a:latin typeface="Times New Roman" panose="02020603050405020304" pitchFamily="18" charset="0"/>
                <a:cs typeface="Times New Roman" panose="02020603050405020304" pitchFamily="18" charset="0"/>
              </a:rPr>
              <a:t>З а к љ у ч а к</a:t>
            </a:r>
            <a:endParaRPr lang="sr-Latn-CS" sz="2800" dirty="0">
              <a:solidFill>
                <a:schemeClr val="tx1"/>
              </a:solidFill>
            </a:endParaRPr>
          </a:p>
        </p:txBody>
      </p:sp>
      <p:sp>
        <p:nvSpPr>
          <p:cNvPr id="3" name="Čuvar mesta za sadržaj 2"/>
          <p:cNvSpPr>
            <a:spLocks noGrp="1"/>
          </p:cNvSpPr>
          <p:nvPr>
            <p:ph idx="1"/>
          </p:nvPr>
        </p:nvSpPr>
        <p:spPr>
          <a:xfrm>
            <a:off x="683568" y="836712"/>
            <a:ext cx="8250120" cy="5760640"/>
          </a:xfrm>
          <a:solidFill>
            <a:schemeClr val="accent1">
              <a:lumMod val="20000"/>
              <a:lumOff val="80000"/>
            </a:schemeClr>
          </a:solidFill>
          <a:ln w="57150">
            <a:solidFill>
              <a:schemeClr val="accent1">
                <a:lumMod val="60000"/>
                <a:lumOff val="40000"/>
              </a:schemeClr>
            </a:solidFill>
          </a:ln>
        </p:spPr>
        <p:style>
          <a:lnRef idx="1">
            <a:schemeClr val="accent1"/>
          </a:lnRef>
          <a:fillRef idx="3">
            <a:schemeClr val="accent1"/>
          </a:fillRef>
          <a:effectRef idx="2">
            <a:schemeClr val="accent1"/>
          </a:effectRef>
          <a:fontRef idx="minor">
            <a:schemeClr val="lt1"/>
          </a:fontRef>
        </p:style>
        <p:txBody>
          <a:bodyPr>
            <a:normAutofit fontScale="55000" lnSpcReduction="20000"/>
          </a:bodyPr>
          <a:lstStyle/>
          <a:p>
            <a:pPr lvl="0">
              <a:buNone/>
            </a:pPr>
            <a:endParaRPr lang="sr-Cyrl-RS" sz="6200" dirty="0" smtClean="0">
              <a:solidFill>
                <a:schemeClr val="tx1"/>
              </a:solidFill>
              <a:latin typeface="Times New Roman" pitchFamily="18" charset="0"/>
              <a:cs typeface="Times New Roman" pitchFamily="18" charset="0"/>
            </a:endParaRPr>
          </a:p>
          <a:p>
            <a:pPr lvl="0" algn="just">
              <a:buNone/>
            </a:pPr>
            <a:r>
              <a:rPr lang="sr-Cyrl-RS" sz="4400" dirty="0" smtClean="0">
                <a:solidFill>
                  <a:schemeClr val="tx1"/>
                </a:solidFill>
                <a:latin typeface="Times New Roman" pitchFamily="18" charset="0"/>
                <a:cs typeface="Times New Roman" pitchFamily="18" charset="0"/>
              </a:rPr>
              <a:t>8.</a:t>
            </a:r>
            <a:r>
              <a:rPr lang="sr-Cyrl-CS" sz="4400" dirty="0" smtClean="0">
                <a:solidFill>
                  <a:schemeClr val="tx1"/>
                </a:solidFill>
                <a:latin typeface="Times New Roman" pitchFamily="18" charset="0"/>
                <a:cs typeface="Times New Roman" pitchFamily="18" charset="0"/>
              </a:rPr>
              <a:t>Ученици су успјешно ријешеним задацима и  постигнутим  резултатима показали да су овладали сљедећим исходима учења из српског језика: </a:t>
            </a:r>
            <a:r>
              <a:rPr lang="sr-Cyrl-CS" sz="4400" b="1" dirty="0" smtClean="0">
                <a:solidFill>
                  <a:schemeClr val="tx1"/>
                </a:solidFill>
                <a:latin typeface="Times New Roman" pitchFamily="18" charset="0"/>
                <a:cs typeface="Times New Roman" pitchFamily="18" charset="0"/>
              </a:rPr>
              <a:t>разликовање врсте писаног казивања на основу прочитаног текста </a:t>
            </a:r>
            <a:r>
              <a:rPr lang="sr-Cyrl-CS" sz="4400" dirty="0" smtClean="0">
                <a:solidFill>
                  <a:schemeClr val="tx1"/>
                </a:solidFill>
                <a:latin typeface="Times New Roman" pitchFamily="18" charset="0"/>
                <a:cs typeface="Times New Roman" pitchFamily="18" charset="0"/>
              </a:rPr>
              <a:t>(описивање, приповиједање, дијалог, монолог), </a:t>
            </a:r>
            <a:r>
              <a:rPr lang="sr-Cyrl-CS" sz="4400" b="1" dirty="0" smtClean="0">
                <a:solidFill>
                  <a:schemeClr val="tx1"/>
                </a:solidFill>
                <a:latin typeface="Times New Roman" pitchFamily="18" charset="0"/>
                <a:cs typeface="Times New Roman" pitchFamily="18" charset="0"/>
              </a:rPr>
              <a:t>познавање личних замјеница, разликовање врста именица </a:t>
            </a:r>
            <a:r>
              <a:rPr lang="sr-Cyrl-CS" sz="4400" dirty="0" smtClean="0">
                <a:solidFill>
                  <a:schemeClr val="tx1"/>
                </a:solidFill>
                <a:latin typeface="Times New Roman" pitchFamily="18" charset="0"/>
                <a:cs typeface="Times New Roman" pitchFamily="18" charset="0"/>
              </a:rPr>
              <a:t>(заједничке, властите, збирне, градивне).</a:t>
            </a:r>
          </a:p>
          <a:p>
            <a:pPr lvl="0" algn="just">
              <a:buNone/>
            </a:pPr>
            <a:endParaRPr lang="sr-Cyrl-CS" sz="4000" dirty="0" smtClean="0">
              <a:solidFill>
                <a:schemeClr val="tx1"/>
              </a:solidFill>
              <a:latin typeface="Times New Roman" pitchFamily="18" charset="0"/>
              <a:cs typeface="Times New Roman" pitchFamily="18" charset="0"/>
            </a:endParaRPr>
          </a:p>
          <a:p>
            <a:pPr lvl="0" algn="just">
              <a:buClr>
                <a:srgbClr val="3891A7"/>
              </a:buClr>
              <a:buNone/>
            </a:pPr>
            <a:r>
              <a:rPr lang="sr-Cyrl-CS" sz="4400" dirty="0">
                <a:solidFill>
                  <a:prstClr val="black"/>
                </a:solidFill>
                <a:latin typeface="Times New Roman" pitchFamily="18" charset="0"/>
                <a:cs typeface="Times New Roman" pitchFamily="18" charset="0"/>
              </a:rPr>
              <a:t>9. Незадовољавајући и низак ниво постигнућа нам указује да нису остварени сљедећи исходи </a:t>
            </a:r>
            <a:r>
              <a:rPr lang="sr-Cyrl-CS" sz="4400" dirty="0" smtClean="0">
                <a:solidFill>
                  <a:prstClr val="black"/>
                </a:solidFill>
                <a:latin typeface="Times New Roman" pitchFamily="18" charset="0"/>
                <a:cs typeface="Times New Roman" pitchFamily="18" charset="0"/>
              </a:rPr>
              <a:t>учења из српског језика:</a:t>
            </a:r>
            <a:r>
              <a:rPr lang="sr-Cyrl-CS" sz="4400" b="1" dirty="0" smtClean="0">
                <a:solidFill>
                  <a:prstClr val="black"/>
                </a:solidFill>
                <a:latin typeface="Times New Roman" pitchFamily="18" charset="0"/>
                <a:cs typeface="Times New Roman" pitchFamily="18" charset="0"/>
              </a:rPr>
              <a:t> </a:t>
            </a:r>
            <a:r>
              <a:rPr lang="bs-Cyrl-BA" sz="4400" b="1" dirty="0">
                <a:solidFill>
                  <a:prstClr val="black"/>
                </a:solidFill>
                <a:latin typeface="Times New Roman" pitchFamily="18" charset="0"/>
                <a:cs typeface="Times New Roman" pitchFamily="18" charset="0"/>
              </a:rPr>
              <a:t>примјена правописних правила и великог слова </a:t>
            </a:r>
            <a:r>
              <a:rPr lang="bs-Cyrl-BA" sz="4400" dirty="0">
                <a:solidFill>
                  <a:prstClr val="black"/>
                </a:solidFill>
                <a:latin typeface="Times New Roman" pitchFamily="18" charset="0"/>
                <a:cs typeface="Times New Roman" pitchFamily="18" charset="0"/>
              </a:rPr>
              <a:t>у писању </a:t>
            </a:r>
            <a:r>
              <a:rPr lang="sr-Cyrl-CS" sz="4400" dirty="0">
                <a:solidFill>
                  <a:prstClr val="black"/>
                </a:solidFill>
                <a:latin typeface="Times New Roman" pitchFamily="18" charset="0"/>
                <a:cs typeface="Times New Roman" pitchFamily="18" charset="0"/>
              </a:rPr>
              <a:t>властитих имена, имена улица, тргова, установа, књига и часописа,</a:t>
            </a:r>
            <a:r>
              <a:rPr lang="sr-Cyrl-CS" sz="4400" b="1" dirty="0">
                <a:solidFill>
                  <a:prstClr val="black"/>
                </a:solidFill>
                <a:latin typeface="Times New Roman" pitchFamily="18" charset="0"/>
                <a:cs typeface="Times New Roman" pitchFamily="18" charset="0"/>
              </a:rPr>
              <a:t> читање са истраживањем и извођењем закључка на основу информација прочитаног текста</a:t>
            </a:r>
            <a:r>
              <a:rPr lang="sr-Cyrl-CS" sz="4400" dirty="0">
                <a:solidFill>
                  <a:prstClr val="black"/>
                </a:solidFill>
                <a:latin typeface="Times New Roman" pitchFamily="18" charset="0"/>
                <a:cs typeface="Times New Roman" pitchFamily="18" charset="0"/>
              </a:rPr>
              <a:t>, </a:t>
            </a:r>
            <a:r>
              <a:rPr lang="sr-Cyrl-CS" sz="4400" b="1" dirty="0">
                <a:solidFill>
                  <a:prstClr val="black"/>
                </a:solidFill>
                <a:latin typeface="Times New Roman" pitchFamily="18" charset="0"/>
                <a:cs typeface="Times New Roman" pitchFamily="18" charset="0"/>
              </a:rPr>
              <a:t>разликовање књижевних врста.</a:t>
            </a:r>
            <a:endParaRPr lang="en-GB" sz="4400" b="1" dirty="0">
              <a:solidFill>
                <a:prstClr val="black"/>
              </a:solidFill>
              <a:latin typeface="Times New Roman" pitchFamily="18" charset="0"/>
              <a:cs typeface="Times New Roman" pitchFamily="18" charset="0"/>
            </a:endParaRPr>
          </a:p>
          <a:p>
            <a:pPr algn="just">
              <a:buNone/>
            </a:pPr>
            <a:endParaRPr lang="en-GB" sz="2400" dirty="0" smtClean="0">
              <a:solidFill>
                <a:srgbClr val="FF0000"/>
              </a:solidFill>
              <a:latin typeface="Times New Roman" pitchFamily="18" charset="0"/>
              <a:cs typeface="Times New Roman" pitchFamily="18" charset="0"/>
            </a:endParaRPr>
          </a:p>
          <a:p>
            <a:pPr lvl="0" algn="just">
              <a:buNone/>
            </a:pPr>
            <a:endParaRPr lang="en-GB" sz="6200" dirty="0" smtClean="0">
              <a:latin typeface="Times New Roman" pitchFamily="18" charset="0"/>
              <a:cs typeface="Times New Roman" pitchFamily="18" charset="0"/>
            </a:endParaRPr>
          </a:p>
          <a:p>
            <a:pPr marL="596646" lvl="0" indent="-514350" algn="just">
              <a:lnSpc>
                <a:spcPct val="110000"/>
              </a:lnSpc>
              <a:buClrTx/>
              <a:buSzPct val="100000"/>
              <a:buAutoNum type="arabicPeriod" startAt="5"/>
            </a:pPr>
            <a:endParaRPr lang="sr-Cyrl-RS" sz="6200" dirty="0" smtClean="0">
              <a:solidFill>
                <a:schemeClr val="tx1"/>
              </a:solidFill>
              <a:latin typeface="Times New Roman" pitchFamily="18" charset="0"/>
              <a:cs typeface="Times New Roman" pitchFamily="18" charset="0"/>
            </a:endParaRPr>
          </a:p>
          <a:p>
            <a:pPr marL="596646" lvl="0" indent="-514350" algn="just">
              <a:lnSpc>
                <a:spcPct val="110000"/>
              </a:lnSpc>
              <a:buClrTx/>
              <a:buNone/>
            </a:pPr>
            <a:endParaRPr lang="sr-Cyrl-RS" sz="6200" dirty="0" smtClean="0">
              <a:solidFill>
                <a:schemeClr val="tx1"/>
              </a:solidFill>
              <a:latin typeface="Times New Roman" pitchFamily="18" charset="0"/>
              <a:cs typeface="Times New Roman" pitchFamily="18" charset="0"/>
            </a:endParaRPr>
          </a:p>
          <a:p>
            <a:pPr marL="82296" indent="0">
              <a:buClrTx/>
              <a:buNone/>
            </a:pPr>
            <a:endParaRPr lang="sr-Latn-CS" dirty="0"/>
          </a:p>
        </p:txBody>
      </p:sp>
      <p:sp>
        <p:nvSpPr>
          <p:cNvPr id="5" name="Slide Number Placeholder 4"/>
          <p:cNvSpPr>
            <a:spLocks noGrp="1"/>
          </p:cNvSpPr>
          <p:nvPr>
            <p:ph type="sldNum" sz="quarter" idx="12"/>
          </p:nvPr>
        </p:nvSpPr>
        <p:spPr/>
        <p:txBody>
          <a:bodyPr/>
          <a:lstStyle/>
          <a:p>
            <a:fld id="{8E4B4BDA-1E1E-4429-89B8-BA423FC377D7}" type="slidenum">
              <a:rPr lang="bs-Latn-BA" smtClean="0"/>
              <a:pPr/>
              <a:t>32</a:t>
            </a:fld>
            <a:endParaRPr lang="bs-Latn-BA"/>
          </a:p>
        </p:txBody>
      </p:sp>
    </p:spTree>
    <p:extLst>
      <p:ext uri="{BB962C8B-B14F-4D97-AF65-F5344CB8AC3E}">
        <p14:creationId xmlns:p14="http://schemas.microsoft.com/office/powerpoint/2010/main" xmlns="" val="34485175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51520" y="188640"/>
            <a:ext cx="8682168" cy="576064"/>
          </a:xfrm>
          <a:ln/>
        </p:spPr>
        <p:style>
          <a:lnRef idx="1">
            <a:schemeClr val="accent1"/>
          </a:lnRef>
          <a:fillRef idx="3">
            <a:schemeClr val="accent1"/>
          </a:fillRef>
          <a:effectRef idx="2">
            <a:schemeClr val="accent1"/>
          </a:effectRef>
          <a:fontRef idx="minor">
            <a:schemeClr val="lt1"/>
          </a:fontRef>
        </p:style>
        <p:txBody>
          <a:bodyPr>
            <a:noAutofit/>
          </a:bodyPr>
          <a:lstStyle/>
          <a:p>
            <a:pPr algn="ctr"/>
            <a:r>
              <a:rPr lang="bs-Cyrl-BA" sz="2800" dirty="0" smtClean="0">
                <a:solidFill>
                  <a:schemeClr val="tx1"/>
                </a:solidFill>
                <a:effectLst/>
                <a:latin typeface="Times New Roman" panose="02020603050405020304" pitchFamily="18" charset="0"/>
                <a:cs typeface="Times New Roman" panose="02020603050405020304" pitchFamily="18" charset="0"/>
              </a:rPr>
              <a:t>З а к љ у ч а к</a:t>
            </a:r>
            <a:endParaRPr lang="sr-Latn-CS" sz="2800" dirty="0">
              <a:solidFill>
                <a:schemeClr val="tx1"/>
              </a:solidFill>
            </a:endParaRPr>
          </a:p>
        </p:txBody>
      </p:sp>
      <p:sp>
        <p:nvSpPr>
          <p:cNvPr id="3" name="Čuvar mesta za sadržaj 2"/>
          <p:cNvSpPr>
            <a:spLocks noGrp="1"/>
          </p:cNvSpPr>
          <p:nvPr>
            <p:ph idx="1"/>
          </p:nvPr>
        </p:nvSpPr>
        <p:spPr>
          <a:xfrm>
            <a:off x="395536" y="908720"/>
            <a:ext cx="8538152" cy="5949280"/>
          </a:xfrm>
          <a:solidFill>
            <a:schemeClr val="accent1">
              <a:lumMod val="20000"/>
              <a:lumOff val="80000"/>
            </a:schemeClr>
          </a:solidFill>
          <a:ln w="38100">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a:normAutofit fontScale="62500" lnSpcReduction="20000"/>
          </a:bodyPr>
          <a:lstStyle/>
          <a:p>
            <a:pPr marL="596646" lvl="0" indent="-514350" algn="just">
              <a:lnSpc>
                <a:spcPct val="110000"/>
              </a:lnSpc>
              <a:buClrTx/>
              <a:buNone/>
            </a:pPr>
            <a:r>
              <a:rPr lang="sr-Cyrl-RS" sz="3800" dirty="0" smtClean="0">
                <a:solidFill>
                  <a:schemeClr val="tx1"/>
                </a:solidFill>
                <a:latin typeface="Times New Roman" panose="02020603050405020304" pitchFamily="18" charset="0"/>
              </a:rPr>
              <a:t>10. </a:t>
            </a:r>
            <a:r>
              <a:rPr lang="sr-Cyrl-RS" sz="3800" dirty="0" smtClean="0">
                <a:solidFill>
                  <a:schemeClr val="tx1"/>
                </a:solidFill>
                <a:latin typeface="Times New Roman" pitchFamily="18" charset="0"/>
                <a:cs typeface="Times New Roman" pitchFamily="18" charset="0"/>
              </a:rPr>
              <a:t>Задаци за математику током овогодишње провјере постигнућа били су приближно исти као и прошлогодишњи. </a:t>
            </a:r>
            <a:r>
              <a:rPr lang="en-US" sz="3800" dirty="0" err="1" smtClean="0">
                <a:solidFill>
                  <a:schemeClr val="tx1"/>
                </a:solidFill>
                <a:latin typeface="Times New Roman" pitchFamily="18" charset="0"/>
                <a:cs typeface="Times New Roman" pitchFamily="18" charset="0"/>
              </a:rPr>
              <a:t>Ученици</a:t>
            </a:r>
            <a:r>
              <a:rPr lang="en-US" sz="3800" dirty="0" smtClean="0">
                <a:solidFill>
                  <a:schemeClr val="tx1"/>
                </a:solidFill>
                <a:latin typeface="Times New Roman" pitchFamily="18" charset="0"/>
                <a:cs typeface="Times New Roman" pitchFamily="18" charset="0"/>
              </a:rPr>
              <a:t> </a:t>
            </a:r>
            <a:r>
              <a:rPr lang="en-US" sz="3800" dirty="0" err="1" smtClean="0">
                <a:solidFill>
                  <a:schemeClr val="tx1"/>
                </a:solidFill>
                <a:latin typeface="Times New Roman" pitchFamily="18" charset="0"/>
                <a:cs typeface="Times New Roman" pitchFamily="18" charset="0"/>
              </a:rPr>
              <a:t>су</a:t>
            </a:r>
            <a:r>
              <a:rPr lang="en-US" sz="3800" dirty="0" smtClean="0">
                <a:solidFill>
                  <a:schemeClr val="tx1"/>
                </a:solidFill>
                <a:latin typeface="Times New Roman" pitchFamily="18" charset="0"/>
                <a:cs typeface="Times New Roman" pitchFamily="18" charset="0"/>
              </a:rPr>
              <a:t> </a:t>
            </a:r>
            <a:r>
              <a:rPr lang="en-US" sz="3800" dirty="0" err="1" smtClean="0">
                <a:solidFill>
                  <a:schemeClr val="tx1"/>
                </a:solidFill>
                <a:latin typeface="Times New Roman" pitchFamily="18" charset="0"/>
                <a:cs typeface="Times New Roman" pitchFamily="18" charset="0"/>
              </a:rPr>
              <a:t>показали</a:t>
            </a:r>
            <a:r>
              <a:rPr lang="en-US" sz="3800" dirty="0" smtClean="0">
                <a:solidFill>
                  <a:schemeClr val="tx1"/>
                </a:solidFill>
                <a:latin typeface="Times New Roman" pitchFamily="18" charset="0"/>
                <a:cs typeface="Times New Roman" pitchFamily="18" charset="0"/>
              </a:rPr>
              <a:t> </a:t>
            </a:r>
            <a:r>
              <a:rPr lang="en-US" sz="3800" dirty="0" err="1" smtClean="0">
                <a:solidFill>
                  <a:schemeClr val="tx1"/>
                </a:solidFill>
                <a:latin typeface="Times New Roman" pitchFamily="18" charset="0"/>
                <a:cs typeface="Times New Roman" pitchFamily="18" charset="0"/>
              </a:rPr>
              <a:t>да</a:t>
            </a:r>
            <a:r>
              <a:rPr lang="en-US" sz="3800" dirty="0" smtClean="0">
                <a:solidFill>
                  <a:schemeClr val="tx1"/>
                </a:solidFill>
                <a:latin typeface="Times New Roman" pitchFamily="18" charset="0"/>
                <a:cs typeface="Times New Roman" pitchFamily="18" charset="0"/>
              </a:rPr>
              <a:t> </a:t>
            </a:r>
            <a:r>
              <a:rPr lang="en-US" sz="3800" dirty="0" err="1" smtClean="0">
                <a:solidFill>
                  <a:schemeClr val="tx1"/>
                </a:solidFill>
                <a:latin typeface="Times New Roman" pitchFamily="18" charset="0"/>
                <a:cs typeface="Times New Roman" pitchFamily="18" charset="0"/>
              </a:rPr>
              <a:t>имају</a:t>
            </a:r>
            <a:r>
              <a:rPr lang="en-US" sz="3800" dirty="0" smtClean="0">
                <a:solidFill>
                  <a:schemeClr val="tx1"/>
                </a:solidFill>
                <a:latin typeface="Times New Roman" pitchFamily="18" charset="0"/>
                <a:cs typeface="Times New Roman" pitchFamily="18" charset="0"/>
              </a:rPr>
              <a:t> </a:t>
            </a:r>
            <a:r>
              <a:rPr lang="en-US" sz="3800" dirty="0" err="1" smtClean="0">
                <a:solidFill>
                  <a:schemeClr val="tx1"/>
                </a:solidFill>
                <a:latin typeface="Times New Roman" pitchFamily="18" charset="0"/>
                <a:cs typeface="Times New Roman" pitchFamily="18" charset="0"/>
              </a:rPr>
              <a:t>елементарно</a:t>
            </a:r>
            <a:r>
              <a:rPr lang="en-US" sz="3800" dirty="0" smtClean="0">
                <a:solidFill>
                  <a:schemeClr val="tx1"/>
                </a:solidFill>
                <a:latin typeface="Times New Roman" pitchFamily="18" charset="0"/>
                <a:cs typeface="Times New Roman" pitchFamily="18" charset="0"/>
              </a:rPr>
              <a:t> </a:t>
            </a:r>
            <a:r>
              <a:rPr lang="en-US" sz="3800" dirty="0" err="1" smtClean="0">
                <a:solidFill>
                  <a:schemeClr val="tx1"/>
                </a:solidFill>
                <a:latin typeface="Times New Roman" pitchFamily="18" charset="0"/>
                <a:cs typeface="Times New Roman" pitchFamily="18" charset="0"/>
              </a:rPr>
              <a:t>знање</a:t>
            </a:r>
            <a:r>
              <a:rPr lang="en-US" sz="3800" dirty="0" smtClean="0">
                <a:solidFill>
                  <a:schemeClr val="tx1"/>
                </a:solidFill>
                <a:latin typeface="Times New Roman" pitchFamily="18" charset="0"/>
                <a:cs typeface="Times New Roman" pitchFamily="18" charset="0"/>
              </a:rPr>
              <a:t> </a:t>
            </a:r>
            <a:r>
              <a:rPr lang="en-US" sz="3800" dirty="0" err="1" smtClean="0">
                <a:solidFill>
                  <a:schemeClr val="tx1"/>
                </a:solidFill>
                <a:latin typeface="Times New Roman" pitchFamily="18" charset="0"/>
                <a:cs typeface="Times New Roman" pitchFamily="18" charset="0"/>
              </a:rPr>
              <a:t>које</a:t>
            </a:r>
            <a:r>
              <a:rPr lang="en-US" sz="3800" dirty="0" smtClean="0">
                <a:solidFill>
                  <a:schemeClr val="tx1"/>
                </a:solidFill>
                <a:latin typeface="Times New Roman" pitchFamily="18" charset="0"/>
                <a:cs typeface="Times New Roman" pitchFamily="18" charset="0"/>
              </a:rPr>
              <a:t> </a:t>
            </a:r>
            <a:r>
              <a:rPr lang="en-US" sz="3800" dirty="0" err="1" smtClean="0">
                <a:solidFill>
                  <a:schemeClr val="tx1"/>
                </a:solidFill>
                <a:latin typeface="Times New Roman" pitchFamily="18" charset="0"/>
                <a:cs typeface="Times New Roman" pitchFamily="18" charset="0"/>
              </a:rPr>
              <a:t>подразумијева</a:t>
            </a:r>
            <a:r>
              <a:rPr lang="en-US" sz="3800" dirty="0" smtClean="0">
                <a:solidFill>
                  <a:schemeClr val="tx1"/>
                </a:solidFill>
                <a:latin typeface="Times New Roman" pitchFamily="18" charset="0"/>
                <a:cs typeface="Times New Roman" pitchFamily="18" charset="0"/>
              </a:rPr>
              <a:t>  </a:t>
            </a:r>
            <a:r>
              <a:rPr lang="en-US" sz="3800" dirty="0" err="1" smtClean="0">
                <a:solidFill>
                  <a:schemeClr val="tx1"/>
                </a:solidFill>
                <a:latin typeface="Times New Roman" pitchFamily="18" charset="0"/>
                <a:cs typeface="Times New Roman" pitchFamily="18" charset="0"/>
              </a:rPr>
              <a:t>препознавање</a:t>
            </a:r>
            <a:r>
              <a:rPr lang="en-US" sz="3800" dirty="0" smtClean="0">
                <a:solidFill>
                  <a:schemeClr val="tx1"/>
                </a:solidFill>
                <a:latin typeface="Times New Roman" pitchFamily="18" charset="0"/>
                <a:cs typeface="Times New Roman" pitchFamily="18" charset="0"/>
              </a:rPr>
              <a:t> и </a:t>
            </a:r>
            <a:r>
              <a:rPr lang="en-US" sz="3800" dirty="0" err="1" smtClean="0">
                <a:solidFill>
                  <a:schemeClr val="tx1"/>
                </a:solidFill>
                <a:latin typeface="Times New Roman" pitchFamily="18" charset="0"/>
                <a:cs typeface="Times New Roman" pitchFamily="18" charset="0"/>
              </a:rPr>
              <a:t>репродукциј</a:t>
            </a:r>
            <a:r>
              <a:rPr lang="sr-Cyrl-RS" sz="3800" smtClean="0">
                <a:solidFill>
                  <a:schemeClr val="tx1"/>
                </a:solidFill>
                <a:latin typeface="Times New Roman" pitchFamily="18" charset="0"/>
                <a:cs typeface="Times New Roman" pitchFamily="18" charset="0"/>
              </a:rPr>
              <a:t>у</a:t>
            </a:r>
            <a:r>
              <a:rPr lang="en-US" sz="3800" smtClean="0">
                <a:solidFill>
                  <a:schemeClr val="tx1"/>
                </a:solidFill>
                <a:latin typeface="Times New Roman" pitchFamily="18" charset="0"/>
                <a:cs typeface="Times New Roman" pitchFamily="18" charset="0"/>
              </a:rPr>
              <a:t>, </a:t>
            </a:r>
            <a:r>
              <a:rPr lang="en-US" sz="3800" dirty="0" err="1" smtClean="0">
                <a:solidFill>
                  <a:schemeClr val="tx1"/>
                </a:solidFill>
                <a:latin typeface="Times New Roman" pitchFamily="18" charset="0"/>
                <a:cs typeface="Times New Roman" pitchFamily="18" charset="0"/>
              </a:rPr>
              <a:t>али</a:t>
            </a:r>
            <a:r>
              <a:rPr lang="en-US" sz="3800" dirty="0" smtClean="0">
                <a:solidFill>
                  <a:schemeClr val="tx1"/>
                </a:solidFill>
                <a:latin typeface="Times New Roman" pitchFamily="18" charset="0"/>
                <a:cs typeface="Times New Roman" pitchFamily="18" charset="0"/>
              </a:rPr>
              <a:t> </a:t>
            </a:r>
            <a:r>
              <a:rPr lang="en-US" sz="3800" dirty="0" err="1" smtClean="0">
                <a:solidFill>
                  <a:schemeClr val="tx1"/>
                </a:solidFill>
                <a:latin typeface="Times New Roman" pitchFamily="18" charset="0"/>
                <a:cs typeface="Times New Roman" pitchFamily="18" charset="0"/>
              </a:rPr>
              <a:t>да</a:t>
            </a:r>
            <a:r>
              <a:rPr lang="en-US" sz="3800" dirty="0" smtClean="0">
                <a:solidFill>
                  <a:schemeClr val="tx1"/>
                </a:solidFill>
                <a:latin typeface="Times New Roman" pitchFamily="18" charset="0"/>
                <a:cs typeface="Times New Roman" pitchFamily="18" charset="0"/>
              </a:rPr>
              <a:t> </a:t>
            </a:r>
            <a:r>
              <a:rPr lang="en-US" sz="3800" dirty="0" err="1" smtClean="0">
                <a:solidFill>
                  <a:schemeClr val="tx1"/>
                </a:solidFill>
                <a:latin typeface="Times New Roman" pitchFamily="18" charset="0"/>
                <a:cs typeface="Times New Roman" pitchFamily="18" charset="0"/>
              </a:rPr>
              <a:t>нису</a:t>
            </a:r>
            <a:r>
              <a:rPr lang="en-US" sz="3800" dirty="0" smtClean="0">
                <a:solidFill>
                  <a:schemeClr val="tx1"/>
                </a:solidFill>
                <a:latin typeface="Times New Roman" pitchFamily="18" charset="0"/>
                <a:cs typeface="Times New Roman" pitchFamily="18" charset="0"/>
              </a:rPr>
              <a:t> </a:t>
            </a:r>
            <a:r>
              <a:rPr lang="en-US" sz="3800" dirty="0" err="1" smtClean="0">
                <a:solidFill>
                  <a:schemeClr val="tx1"/>
                </a:solidFill>
                <a:latin typeface="Times New Roman" pitchFamily="18" charset="0"/>
                <a:cs typeface="Times New Roman" pitchFamily="18" charset="0"/>
              </a:rPr>
              <a:t>довољно</a:t>
            </a:r>
            <a:r>
              <a:rPr lang="en-US" sz="3800" dirty="0" smtClean="0">
                <a:solidFill>
                  <a:schemeClr val="tx1"/>
                </a:solidFill>
                <a:latin typeface="Times New Roman" pitchFamily="18" charset="0"/>
                <a:cs typeface="Times New Roman" pitchFamily="18" charset="0"/>
              </a:rPr>
              <a:t> </a:t>
            </a:r>
            <a:r>
              <a:rPr lang="en-US" sz="3800" dirty="0" err="1" smtClean="0">
                <a:solidFill>
                  <a:schemeClr val="tx1"/>
                </a:solidFill>
                <a:latin typeface="Times New Roman" pitchFamily="18" charset="0"/>
                <a:cs typeface="Times New Roman" pitchFamily="18" charset="0"/>
              </a:rPr>
              <a:t>оспособљени</a:t>
            </a:r>
            <a:r>
              <a:rPr lang="en-US" sz="3800" dirty="0" smtClean="0">
                <a:solidFill>
                  <a:schemeClr val="tx1"/>
                </a:solidFill>
                <a:latin typeface="Times New Roman" pitchFamily="18" charset="0"/>
                <a:cs typeface="Times New Roman" pitchFamily="18" charset="0"/>
              </a:rPr>
              <a:t> </a:t>
            </a:r>
            <a:r>
              <a:rPr lang="en-US" sz="3800" dirty="0" err="1" smtClean="0">
                <a:solidFill>
                  <a:schemeClr val="tx1"/>
                </a:solidFill>
                <a:latin typeface="Times New Roman" pitchFamily="18" charset="0"/>
                <a:cs typeface="Times New Roman" pitchFamily="18" charset="0"/>
              </a:rPr>
              <a:t>за</a:t>
            </a:r>
            <a:r>
              <a:rPr lang="en-US" sz="3800" dirty="0" smtClean="0">
                <a:solidFill>
                  <a:schemeClr val="tx1"/>
                </a:solidFill>
                <a:latin typeface="Times New Roman" pitchFamily="18" charset="0"/>
                <a:cs typeface="Times New Roman" pitchFamily="18" charset="0"/>
              </a:rPr>
              <a:t> </a:t>
            </a:r>
            <a:r>
              <a:rPr lang="en-US" sz="3800" dirty="0" err="1" smtClean="0">
                <a:solidFill>
                  <a:schemeClr val="tx1"/>
                </a:solidFill>
                <a:latin typeface="Times New Roman" pitchFamily="18" charset="0"/>
                <a:cs typeface="Times New Roman" pitchFamily="18" charset="0"/>
              </a:rPr>
              <a:t>задатке</a:t>
            </a:r>
            <a:r>
              <a:rPr lang="en-US" sz="3800" dirty="0" smtClean="0">
                <a:solidFill>
                  <a:schemeClr val="tx1"/>
                </a:solidFill>
                <a:latin typeface="Times New Roman" pitchFamily="18" charset="0"/>
                <a:cs typeface="Times New Roman" pitchFamily="18" charset="0"/>
              </a:rPr>
              <a:t> </a:t>
            </a:r>
            <a:r>
              <a:rPr lang="en-US" sz="3800" dirty="0" err="1" smtClean="0">
                <a:solidFill>
                  <a:schemeClr val="tx1"/>
                </a:solidFill>
                <a:latin typeface="Times New Roman" pitchFamily="18" charset="0"/>
                <a:cs typeface="Times New Roman" pitchFamily="18" charset="0"/>
              </a:rPr>
              <a:t>који</a:t>
            </a:r>
            <a:r>
              <a:rPr lang="en-US" sz="3800" dirty="0" smtClean="0">
                <a:solidFill>
                  <a:schemeClr val="tx1"/>
                </a:solidFill>
                <a:latin typeface="Times New Roman" pitchFamily="18" charset="0"/>
                <a:cs typeface="Times New Roman" pitchFamily="18" charset="0"/>
              </a:rPr>
              <a:t> </a:t>
            </a:r>
            <a:r>
              <a:rPr lang="en-US" sz="3800" dirty="0" err="1" smtClean="0">
                <a:solidFill>
                  <a:schemeClr val="tx1"/>
                </a:solidFill>
                <a:latin typeface="Times New Roman" pitchFamily="18" charset="0"/>
                <a:cs typeface="Times New Roman" pitchFamily="18" charset="0"/>
              </a:rPr>
              <a:t>захтијевају</a:t>
            </a:r>
            <a:r>
              <a:rPr lang="en-US" sz="3800" dirty="0" smtClean="0">
                <a:solidFill>
                  <a:schemeClr val="tx1"/>
                </a:solidFill>
                <a:latin typeface="Times New Roman" pitchFamily="18" charset="0"/>
                <a:cs typeface="Times New Roman" pitchFamily="18" charset="0"/>
              </a:rPr>
              <a:t> </a:t>
            </a:r>
            <a:r>
              <a:rPr lang="en-US" sz="3800" dirty="0" err="1" smtClean="0">
                <a:solidFill>
                  <a:schemeClr val="tx1"/>
                </a:solidFill>
                <a:latin typeface="Times New Roman" pitchFamily="18" charset="0"/>
                <a:cs typeface="Times New Roman" pitchFamily="18" charset="0"/>
              </a:rPr>
              <a:t>обраду</a:t>
            </a:r>
            <a:r>
              <a:rPr lang="en-US" sz="3800" dirty="0" smtClean="0">
                <a:solidFill>
                  <a:schemeClr val="tx1"/>
                </a:solidFill>
                <a:latin typeface="Times New Roman" pitchFamily="18" charset="0"/>
                <a:cs typeface="Times New Roman" pitchFamily="18" charset="0"/>
              </a:rPr>
              <a:t> </a:t>
            </a:r>
            <a:r>
              <a:rPr lang="en-US" sz="3800" dirty="0" err="1" smtClean="0">
                <a:solidFill>
                  <a:schemeClr val="tx1"/>
                </a:solidFill>
                <a:latin typeface="Times New Roman" pitchFamily="18" charset="0"/>
                <a:cs typeface="Times New Roman" pitchFamily="18" charset="0"/>
              </a:rPr>
              <a:t>датих</a:t>
            </a:r>
            <a:r>
              <a:rPr lang="en-US" sz="3800" dirty="0" smtClean="0">
                <a:solidFill>
                  <a:schemeClr val="tx1"/>
                </a:solidFill>
                <a:latin typeface="Times New Roman" pitchFamily="18" charset="0"/>
                <a:cs typeface="Times New Roman" pitchFamily="18" charset="0"/>
              </a:rPr>
              <a:t> </a:t>
            </a:r>
            <a:r>
              <a:rPr lang="en-US" sz="3800" dirty="0" err="1" smtClean="0">
                <a:solidFill>
                  <a:schemeClr val="tx1"/>
                </a:solidFill>
                <a:latin typeface="Times New Roman" pitchFamily="18" charset="0"/>
                <a:cs typeface="Times New Roman" pitchFamily="18" charset="0"/>
              </a:rPr>
              <a:t>података</a:t>
            </a:r>
            <a:r>
              <a:rPr lang="en-US" sz="3800" dirty="0" smtClean="0">
                <a:solidFill>
                  <a:schemeClr val="tx1"/>
                </a:solidFill>
                <a:latin typeface="Times New Roman" pitchFamily="18" charset="0"/>
                <a:cs typeface="Times New Roman" pitchFamily="18" charset="0"/>
              </a:rPr>
              <a:t> и </a:t>
            </a:r>
            <a:r>
              <a:rPr lang="en-US" sz="3800" dirty="0" err="1" smtClean="0">
                <a:solidFill>
                  <a:schemeClr val="tx1"/>
                </a:solidFill>
                <a:latin typeface="Times New Roman" pitchFamily="18" charset="0"/>
                <a:cs typeface="Times New Roman" pitchFamily="18" charset="0"/>
              </a:rPr>
              <a:t>примјену</a:t>
            </a:r>
            <a:r>
              <a:rPr lang="en-US" sz="3800" dirty="0" smtClean="0">
                <a:solidFill>
                  <a:schemeClr val="tx1"/>
                </a:solidFill>
                <a:latin typeface="Times New Roman" pitchFamily="18" charset="0"/>
                <a:cs typeface="Times New Roman" pitchFamily="18" charset="0"/>
              </a:rPr>
              <a:t> </a:t>
            </a:r>
            <a:r>
              <a:rPr lang="en-US" sz="3800" dirty="0" err="1" smtClean="0">
                <a:solidFill>
                  <a:schemeClr val="tx1"/>
                </a:solidFill>
                <a:latin typeface="Times New Roman" pitchFamily="18" charset="0"/>
                <a:cs typeface="Times New Roman" pitchFamily="18" charset="0"/>
              </a:rPr>
              <a:t>математичког</a:t>
            </a:r>
            <a:r>
              <a:rPr lang="en-US" sz="3800" dirty="0" smtClean="0">
                <a:solidFill>
                  <a:schemeClr val="tx1"/>
                </a:solidFill>
                <a:latin typeface="Times New Roman" pitchFamily="18" charset="0"/>
                <a:cs typeface="Times New Roman" pitchFamily="18" charset="0"/>
              </a:rPr>
              <a:t> </a:t>
            </a:r>
            <a:r>
              <a:rPr lang="en-US" sz="3800" dirty="0" err="1" smtClean="0">
                <a:solidFill>
                  <a:schemeClr val="tx1"/>
                </a:solidFill>
                <a:latin typeface="Times New Roman" pitchFamily="18" charset="0"/>
                <a:cs typeface="Times New Roman" pitchFamily="18" charset="0"/>
              </a:rPr>
              <a:t>знања</a:t>
            </a:r>
            <a:r>
              <a:rPr lang="en-US" sz="3800" dirty="0" smtClean="0">
                <a:solidFill>
                  <a:schemeClr val="tx1"/>
                </a:solidFill>
                <a:latin typeface="Times New Roman" pitchFamily="18" charset="0"/>
                <a:cs typeface="Times New Roman" pitchFamily="18" charset="0"/>
              </a:rPr>
              <a:t>.</a:t>
            </a:r>
            <a:endParaRPr lang="sr-Cyrl-RS" sz="3400" dirty="0" smtClean="0">
              <a:solidFill>
                <a:schemeClr val="tx1"/>
              </a:solidFill>
              <a:latin typeface="Times New Roman" pitchFamily="18" charset="0"/>
              <a:cs typeface="Times New Roman" pitchFamily="18" charset="0"/>
            </a:endParaRPr>
          </a:p>
          <a:p>
            <a:pPr marL="596646" indent="-514350" algn="just">
              <a:lnSpc>
                <a:spcPct val="110000"/>
              </a:lnSpc>
              <a:buClrTx/>
              <a:buNone/>
            </a:pPr>
            <a:r>
              <a:rPr lang="sr-Cyrl-RS" sz="3800" dirty="0">
                <a:solidFill>
                  <a:prstClr val="black"/>
                </a:solidFill>
                <a:latin typeface="Times New Roman" panose="02020603050405020304" pitchFamily="18" charset="0"/>
              </a:rPr>
              <a:t>11. Ученици су у рјешавању </a:t>
            </a:r>
            <a:r>
              <a:rPr lang="sr-Cyrl-RS" sz="3800" b="1" dirty="0">
                <a:solidFill>
                  <a:prstClr val="black"/>
                </a:solidFill>
                <a:latin typeface="Times New Roman" panose="02020603050405020304" pitchFamily="18" charset="0"/>
              </a:rPr>
              <a:t>задатака “првог и другог нивоа” </a:t>
            </a:r>
            <a:r>
              <a:rPr lang="sr-Cyrl-RS" sz="3800" dirty="0">
                <a:solidFill>
                  <a:prstClr val="black"/>
                </a:solidFill>
                <a:latin typeface="Times New Roman" panose="02020603050405020304" pitchFamily="18" charset="0"/>
              </a:rPr>
              <a:t>сложености у математици били успјешнији, што је и било за очекивати, а </a:t>
            </a:r>
            <a:r>
              <a:rPr lang="sr-Cyrl-RS" sz="3800" b="1" dirty="0">
                <a:solidFill>
                  <a:prstClr val="black"/>
                </a:solidFill>
                <a:latin typeface="Times New Roman" panose="02020603050405020304" pitchFamily="18" charset="0"/>
              </a:rPr>
              <a:t>најуспјешнији</a:t>
            </a:r>
            <a:r>
              <a:rPr lang="sr-Cyrl-RS" sz="3800" dirty="0">
                <a:solidFill>
                  <a:prstClr val="black"/>
                </a:solidFill>
                <a:latin typeface="Times New Roman" panose="02020603050405020304" pitchFamily="18" charset="0"/>
              </a:rPr>
              <a:t> су били у области </a:t>
            </a:r>
            <a:r>
              <a:rPr lang="sr-Cyrl-RS" sz="3800" b="1" dirty="0">
                <a:solidFill>
                  <a:prstClr val="black"/>
                </a:solidFill>
                <a:latin typeface="Times New Roman" panose="02020603050405020304" pitchFamily="18" charset="0"/>
              </a:rPr>
              <a:t>“Природни бројеви” </a:t>
            </a:r>
            <a:r>
              <a:rPr lang="sr-Cyrl-RS" sz="3800" dirty="0">
                <a:solidFill>
                  <a:prstClr val="black"/>
                </a:solidFill>
                <a:latin typeface="Times New Roman" panose="02020603050405020304" pitchFamily="18" charset="0"/>
              </a:rPr>
              <a:t>(</a:t>
            </a:r>
            <a:r>
              <a:rPr lang="sr-Cyrl-RS" sz="3800" dirty="0" smtClean="0">
                <a:solidFill>
                  <a:prstClr val="black"/>
                </a:solidFill>
                <a:latin typeface="Times New Roman" panose="02020603050405020304" pitchFamily="18" charset="0"/>
              </a:rPr>
              <a:t>87,61 </a:t>
            </a:r>
            <a:r>
              <a:rPr lang="sr-Cyrl-RS" sz="3800" dirty="0">
                <a:solidFill>
                  <a:prstClr val="black"/>
                </a:solidFill>
                <a:latin typeface="Times New Roman" panose="02020603050405020304" pitchFamily="18" charset="0"/>
              </a:rPr>
              <a:t>% и </a:t>
            </a:r>
            <a:r>
              <a:rPr lang="sr-Cyrl-RS" sz="3800" dirty="0" smtClean="0">
                <a:solidFill>
                  <a:prstClr val="black"/>
                </a:solidFill>
                <a:latin typeface="Times New Roman" panose="02020603050405020304" pitchFamily="18" charset="0"/>
              </a:rPr>
              <a:t>78,8 %). </a:t>
            </a:r>
            <a:r>
              <a:rPr lang="sr-Cyrl-RS" sz="3800" b="1" dirty="0" smtClean="0">
                <a:solidFill>
                  <a:prstClr val="black"/>
                </a:solidFill>
                <a:latin typeface="Times New Roman" panose="02020603050405020304" pitchFamily="18" charset="0"/>
              </a:rPr>
              <a:t>Најмање </a:t>
            </a:r>
            <a:r>
              <a:rPr lang="sr-Cyrl-RS" sz="3800" b="1" dirty="0">
                <a:solidFill>
                  <a:prstClr val="black"/>
                </a:solidFill>
                <a:latin typeface="Times New Roman" panose="02020603050405020304" pitchFamily="18" charset="0"/>
              </a:rPr>
              <a:t>успјешни </a:t>
            </a:r>
            <a:r>
              <a:rPr lang="sr-Cyrl-RS" sz="3800" dirty="0" smtClean="0">
                <a:solidFill>
                  <a:prstClr val="black"/>
                </a:solidFill>
                <a:latin typeface="Times New Roman" panose="02020603050405020304" pitchFamily="18" charset="0"/>
              </a:rPr>
              <a:t>ученици су били у садржајима </a:t>
            </a:r>
            <a:r>
              <a:rPr lang="sr-Cyrl-RS" sz="3800" b="1" dirty="0" smtClean="0">
                <a:solidFill>
                  <a:prstClr val="black"/>
                </a:solidFill>
                <a:latin typeface="Times New Roman" panose="02020603050405020304" pitchFamily="18" charset="0"/>
              </a:rPr>
              <a:t>“Једначине” </a:t>
            </a:r>
            <a:r>
              <a:rPr lang="sr-Cyrl-RS" sz="3800" dirty="0">
                <a:solidFill>
                  <a:prstClr val="black"/>
                </a:solidFill>
                <a:latin typeface="Times New Roman" panose="02020603050405020304" pitchFamily="18" charset="0"/>
              </a:rPr>
              <a:t>(</a:t>
            </a:r>
            <a:r>
              <a:rPr lang="sr-Cyrl-RS" sz="3800" dirty="0" smtClean="0">
                <a:solidFill>
                  <a:prstClr val="black"/>
                </a:solidFill>
                <a:latin typeface="Times New Roman" panose="02020603050405020304" pitchFamily="18" charset="0"/>
              </a:rPr>
              <a:t>73,42 </a:t>
            </a:r>
            <a:r>
              <a:rPr lang="sr-Cyrl-RS" sz="3800" dirty="0">
                <a:solidFill>
                  <a:prstClr val="black"/>
                </a:solidFill>
                <a:latin typeface="Times New Roman" panose="02020603050405020304" pitchFamily="18" charset="0"/>
              </a:rPr>
              <a:t>% и </a:t>
            </a:r>
            <a:r>
              <a:rPr lang="sr-Cyrl-RS" sz="3800" dirty="0" smtClean="0">
                <a:solidFill>
                  <a:prstClr val="black"/>
                </a:solidFill>
                <a:latin typeface="Times New Roman" panose="02020603050405020304" pitchFamily="18" charset="0"/>
              </a:rPr>
              <a:t>46,98 </a:t>
            </a:r>
            <a:r>
              <a:rPr lang="sr-Cyrl-RS" sz="3800" dirty="0">
                <a:solidFill>
                  <a:prstClr val="black"/>
                </a:solidFill>
                <a:latin typeface="Times New Roman" panose="02020603050405020304" pitchFamily="18" charset="0"/>
              </a:rPr>
              <a:t>%). У </a:t>
            </a:r>
            <a:r>
              <a:rPr lang="sr-Cyrl-RS" sz="3800" b="1" dirty="0">
                <a:solidFill>
                  <a:prstClr val="black"/>
                </a:solidFill>
                <a:latin typeface="Times New Roman" panose="02020603050405020304" pitchFamily="18" charset="0"/>
              </a:rPr>
              <a:t>задацима трећег нивоа </a:t>
            </a:r>
            <a:r>
              <a:rPr lang="sr-Cyrl-RS" sz="3800" dirty="0">
                <a:solidFill>
                  <a:prstClr val="black"/>
                </a:solidFill>
                <a:latin typeface="Times New Roman" panose="02020603050405020304" pitchFamily="18" charset="0"/>
              </a:rPr>
              <a:t>(најсложенији задаци) </a:t>
            </a:r>
            <a:r>
              <a:rPr lang="sr-Cyrl-RS" sz="3800" b="1" dirty="0">
                <a:solidFill>
                  <a:prstClr val="black"/>
                </a:solidFill>
                <a:latin typeface="Times New Roman" panose="02020603050405020304" pitchFamily="18" charset="0"/>
              </a:rPr>
              <a:t>најбољи</a:t>
            </a:r>
            <a:r>
              <a:rPr lang="sr-Cyrl-RS" sz="3800" dirty="0">
                <a:solidFill>
                  <a:prstClr val="black"/>
                </a:solidFill>
                <a:latin typeface="Times New Roman" panose="02020603050405020304" pitchFamily="18" charset="0"/>
              </a:rPr>
              <a:t> проценат успјешности је био у </a:t>
            </a:r>
            <a:r>
              <a:rPr lang="sr-Cyrl-RS" sz="3800" dirty="0" smtClean="0">
                <a:solidFill>
                  <a:prstClr val="black"/>
                </a:solidFill>
                <a:latin typeface="Times New Roman" panose="02020603050405020304" pitchFamily="18" charset="0"/>
              </a:rPr>
              <a:t>садржајима </a:t>
            </a:r>
            <a:r>
              <a:rPr lang="sr-Cyrl-RS" sz="3800" b="1" dirty="0" smtClean="0">
                <a:solidFill>
                  <a:prstClr val="black"/>
                </a:solidFill>
                <a:latin typeface="Times New Roman" panose="02020603050405020304" pitchFamily="18" charset="0"/>
              </a:rPr>
              <a:t>“Једначине” </a:t>
            </a:r>
            <a:r>
              <a:rPr lang="sr-Cyrl-RS" sz="3800" dirty="0" smtClean="0">
                <a:solidFill>
                  <a:prstClr val="black"/>
                </a:solidFill>
                <a:latin typeface="Times New Roman" panose="02020603050405020304" pitchFamily="18" charset="0"/>
              </a:rPr>
              <a:t>(33,80%),</a:t>
            </a:r>
            <a:r>
              <a:rPr lang="sr-Cyrl-CS" sz="3800" dirty="0" smtClean="0">
                <a:solidFill>
                  <a:prstClr val="black"/>
                </a:solidFill>
                <a:latin typeface="Times New Roman" pitchFamily="18" charset="0"/>
                <a:ea typeface="Times New Roman" panose="02020603050405020304" pitchFamily="18" charset="0"/>
                <a:cs typeface="Times New Roman" pitchFamily="18" charset="0"/>
              </a:rPr>
              <a:t> </a:t>
            </a:r>
            <a:r>
              <a:rPr lang="sr-Cyrl-RS" sz="3800" dirty="0">
                <a:solidFill>
                  <a:prstClr val="black"/>
                </a:solidFill>
                <a:latin typeface="Times New Roman" panose="02020603050405020304" pitchFamily="18" charset="0"/>
              </a:rPr>
              <a:t>а </a:t>
            </a:r>
            <a:r>
              <a:rPr lang="sr-Cyrl-RS" sz="3800" b="1" dirty="0">
                <a:solidFill>
                  <a:prstClr val="black"/>
                </a:solidFill>
                <a:latin typeface="Times New Roman" panose="02020603050405020304" pitchFamily="18" charset="0"/>
              </a:rPr>
              <a:t>најмању успјешност </a:t>
            </a:r>
            <a:r>
              <a:rPr lang="sr-Cyrl-RS" sz="3800" dirty="0">
                <a:solidFill>
                  <a:prstClr val="black"/>
                </a:solidFill>
                <a:latin typeface="Times New Roman" panose="02020603050405020304" pitchFamily="18" charset="0"/>
              </a:rPr>
              <a:t>ученици су имали у области </a:t>
            </a:r>
            <a:r>
              <a:rPr lang="sr-Cyrl-CS" sz="3800" b="1" dirty="0" smtClean="0">
                <a:solidFill>
                  <a:prstClr val="black"/>
                </a:solidFill>
                <a:latin typeface="Times New Roman" pitchFamily="18" charset="0"/>
                <a:ea typeface="Times New Roman" panose="02020603050405020304" pitchFamily="18" charset="0"/>
                <a:cs typeface="Times New Roman" pitchFamily="18" charset="0"/>
              </a:rPr>
              <a:t>“</a:t>
            </a:r>
            <a:r>
              <a:rPr lang="sr-Cyrl-RS" sz="3800" b="1" dirty="0" smtClean="0">
                <a:solidFill>
                  <a:schemeClr val="tx1"/>
                </a:solidFill>
                <a:latin typeface="Times New Roman" pitchFamily="18" charset="0"/>
                <a:cs typeface="Times New Roman" pitchFamily="18" charset="0"/>
              </a:rPr>
              <a:t>Мјерење  и мјере-јединице за површину</a:t>
            </a:r>
            <a:r>
              <a:rPr lang="sr-Cyrl-CS" sz="3800" dirty="0" smtClean="0">
                <a:solidFill>
                  <a:prstClr val="black"/>
                </a:solidFill>
                <a:latin typeface="Times New Roman" pitchFamily="18" charset="0"/>
                <a:ea typeface="Times New Roman" panose="02020603050405020304" pitchFamily="18" charset="0"/>
                <a:cs typeface="Times New Roman" pitchFamily="18" charset="0"/>
              </a:rPr>
              <a:t>” (11,81%).</a:t>
            </a:r>
            <a:endParaRPr lang="sr-Cyrl-RS" sz="3800" dirty="0">
              <a:solidFill>
                <a:prstClr val="black"/>
              </a:solidFill>
              <a:latin typeface="Times New Roman" pitchFamily="18" charset="0"/>
              <a:cs typeface="Times New Roman" pitchFamily="18" charset="0"/>
            </a:endParaRPr>
          </a:p>
          <a:p>
            <a:pPr marL="596646" lvl="0" indent="-514350" algn="just">
              <a:lnSpc>
                <a:spcPct val="120000"/>
              </a:lnSpc>
              <a:buClrTx/>
              <a:buNone/>
            </a:pPr>
            <a:endParaRPr lang="sr-Cyrl-RS" sz="2400" dirty="0" smtClean="0">
              <a:solidFill>
                <a:schemeClr val="tx1"/>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8E4B4BDA-1E1E-4429-89B8-BA423FC377D7}" type="slidenum">
              <a:rPr lang="bs-Latn-BA" smtClean="0"/>
              <a:pPr/>
              <a:t>33</a:t>
            </a:fld>
            <a:endParaRPr lang="bs-Latn-BA"/>
          </a:p>
        </p:txBody>
      </p:sp>
    </p:spTree>
    <p:extLst>
      <p:ext uri="{BB962C8B-B14F-4D97-AF65-F5344CB8AC3E}">
        <p14:creationId xmlns:p14="http://schemas.microsoft.com/office/powerpoint/2010/main" xmlns="" val="34485175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39552" y="188640"/>
            <a:ext cx="8379650" cy="504056"/>
          </a:xfrm>
          <a:ln/>
        </p:spPr>
        <p:style>
          <a:lnRef idx="1">
            <a:schemeClr val="accent1"/>
          </a:lnRef>
          <a:fillRef idx="3">
            <a:schemeClr val="accent1"/>
          </a:fillRef>
          <a:effectRef idx="2">
            <a:schemeClr val="accent1"/>
          </a:effectRef>
          <a:fontRef idx="minor">
            <a:schemeClr val="lt1"/>
          </a:fontRef>
        </p:style>
        <p:txBody>
          <a:bodyPr>
            <a:noAutofit/>
          </a:bodyPr>
          <a:lstStyle/>
          <a:p>
            <a:pPr algn="ctr"/>
            <a:r>
              <a:rPr lang="bs-Cyrl-BA" sz="2800" dirty="0" smtClean="0">
                <a:solidFill>
                  <a:schemeClr val="tx1"/>
                </a:solidFill>
                <a:effectLst/>
                <a:latin typeface="Times New Roman" panose="02020603050405020304" pitchFamily="18" charset="0"/>
                <a:cs typeface="Times New Roman" panose="02020603050405020304" pitchFamily="18" charset="0"/>
              </a:rPr>
              <a:t>З а к љ у ч а к</a:t>
            </a:r>
            <a:endParaRPr lang="sr-Latn-CS" sz="2800" dirty="0">
              <a:solidFill>
                <a:schemeClr val="tx1"/>
              </a:solidFill>
              <a:effectLst/>
              <a:latin typeface="Times New Roman" panose="02020603050405020304" pitchFamily="18" charset="0"/>
              <a:cs typeface="Times New Roman" panose="02020603050405020304" pitchFamily="18" charset="0"/>
            </a:endParaRPr>
          </a:p>
        </p:txBody>
      </p:sp>
      <p:sp>
        <p:nvSpPr>
          <p:cNvPr id="3" name="Čuvar mesta za sadržaj 2"/>
          <p:cNvSpPr>
            <a:spLocks noGrp="1"/>
          </p:cNvSpPr>
          <p:nvPr>
            <p:ph idx="1"/>
          </p:nvPr>
        </p:nvSpPr>
        <p:spPr>
          <a:xfrm>
            <a:off x="827584" y="908720"/>
            <a:ext cx="8208912" cy="5688632"/>
          </a:xfrm>
          <a:solidFill>
            <a:schemeClr val="accent1">
              <a:lumMod val="20000"/>
              <a:lumOff val="80000"/>
            </a:schemeClr>
          </a:solidFill>
          <a:ln w="57150">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a:noAutofit/>
          </a:bodyPr>
          <a:lstStyle/>
          <a:p>
            <a:pPr marL="457200" indent="-457200" algn="just">
              <a:buClrTx/>
              <a:buNone/>
              <a:tabLst>
                <a:tab pos="457200" algn="l"/>
              </a:tabLst>
            </a:pPr>
            <a:r>
              <a:rPr lang="ru-RU" sz="2400" dirty="0" smtClean="0">
                <a:solidFill>
                  <a:schemeClr val="tx1"/>
                </a:solidFill>
                <a:latin typeface="Times New Roman" pitchFamily="18" charset="0"/>
                <a:cs typeface="Times New Roman" pitchFamily="18" charset="0"/>
              </a:rPr>
              <a:t>12. </a:t>
            </a:r>
            <a:r>
              <a:rPr lang="en-US" sz="2400" dirty="0" err="1" smtClean="0">
                <a:solidFill>
                  <a:schemeClr val="tx1"/>
                </a:solidFill>
                <a:latin typeface="Times New Roman" pitchFamily="18" charset="0"/>
                <a:cs typeface="Times New Roman" pitchFamily="18" charset="0"/>
              </a:rPr>
              <a:t>Приликом</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планирања</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припремања</a:t>
            </a:r>
            <a:r>
              <a:rPr lang="en-US" sz="2400" dirty="0" smtClean="0">
                <a:solidFill>
                  <a:schemeClr val="tx1"/>
                </a:solidFill>
                <a:latin typeface="Times New Roman" pitchFamily="18" charset="0"/>
                <a:cs typeface="Times New Roman" pitchFamily="18" charset="0"/>
              </a:rPr>
              <a:t> и </a:t>
            </a:r>
            <a:r>
              <a:rPr lang="en-US" sz="2400" dirty="0" err="1" smtClean="0">
                <a:solidFill>
                  <a:schemeClr val="tx1"/>
                </a:solidFill>
                <a:latin typeface="Times New Roman" pitchFamily="18" charset="0"/>
                <a:cs typeface="Times New Roman" pitchFamily="18" charset="0"/>
              </a:rPr>
              <a:t>реализације</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наставе</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математике</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акценат</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треба</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да</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буде</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на</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оспособљавању</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ученика</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за</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примјену</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математичког</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знања</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То</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конкретно</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значи</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уочавање</a:t>
            </a:r>
            <a:r>
              <a:rPr lang="en-US" sz="2400" dirty="0" smtClean="0">
                <a:solidFill>
                  <a:schemeClr val="tx1"/>
                </a:solidFill>
                <a:latin typeface="Times New Roman" pitchFamily="18" charset="0"/>
                <a:cs typeface="Times New Roman" pitchFamily="18" charset="0"/>
              </a:rPr>
              <a:t> и </a:t>
            </a:r>
            <a:r>
              <a:rPr lang="en-US" sz="2400" dirty="0" err="1" smtClean="0">
                <a:solidFill>
                  <a:schemeClr val="tx1"/>
                </a:solidFill>
                <a:latin typeface="Times New Roman" pitchFamily="18" charset="0"/>
                <a:cs typeface="Times New Roman" pitchFamily="18" charset="0"/>
              </a:rPr>
              <a:t>препознавање</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података</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сортирање</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података</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обраду</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података</a:t>
            </a:r>
            <a:r>
              <a:rPr lang="en-US" sz="2400" dirty="0" smtClean="0">
                <a:solidFill>
                  <a:schemeClr val="tx1"/>
                </a:solidFill>
                <a:latin typeface="Times New Roman" pitchFamily="18" charset="0"/>
                <a:cs typeface="Times New Roman" pitchFamily="18" charset="0"/>
              </a:rPr>
              <a:t> и </a:t>
            </a:r>
            <a:r>
              <a:rPr lang="en-US" sz="2400" dirty="0" err="1" smtClean="0">
                <a:solidFill>
                  <a:schemeClr val="tx1"/>
                </a:solidFill>
                <a:latin typeface="Times New Roman" pitchFamily="18" charset="0"/>
                <a:cs typeface="Times New Roman" pitchFamily="18" charset="0"/>
              </a:rPr>
              <a:t>интерпретацију</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резултата</a:t>
            </a:r>
            <a:r>
              <a:rPr lang="en-US" sz="2400" dirty="0" smtClean="0">
                <a:solidFill>
                  <a:schemeClr val="tx1"/>
                </a:solidFill>
                <a:latin typeface="Times New Roman" pitchFamily="18" charset="0"/>
                <a:cs typeface="Times New Roman" pitchFamily="18" charset="0"/>
              </a:rPr>
              <a:t>. </a:t>
            </a:r>
            <a:endParaRPr lang="sr-Cyrl-RS" sz="2400" dirty="0" smtClean="0">
              <a:solidFill>
                <a:schemeClr val="tx1"/>
              </a:solidFill>
              <a:latin typeface="Times New Roman" pitchFamily="18" charset="0"/>
              <a:cs typeface="Times New Roman" pitchFamily="18" charset="0"/>
            </a:endParaRPr>
          </a:p>
          <a:p>
            <a:pPr marL="457200" lvl="0" indent="-457200" algn="just">
              <a:spcAft>
                <a:spcPts val="0"/>
              </a:spcAft>
              <a:buClrTx/>
              <a:buNone/>
              <a:tabLst>
                <a:tab pos="457200" algn="l"/>
              </a:tabLst>
            </a:pPr>
            <a:r>
              <a:rPr lang="sr-Cyrl-CS" sz="2400" dirty="0" smtClean="0">
                <a:solidFill>
                  <a:schemeClr val="tx1"/>
                </a:solidFill>
                <a:latin typeface="Times New Roman" panose="02020603050405020304" pitchFamily="18" charset="0"/>
                <a:ea typeface="Times New Roman" panose="02020603050405020304" pitchFamily="18" charset="0"/>
              </a:rPr>
              <a:t>13. Објективност мјерења степена остварености исхода учења, без обзира на примјену низа задатака објективног типа, може </a:t>
            </a:r>
            <a:r>
              <a:rPr lang="sr-Cyrl-CS" sz="2400" dirty="0" smtClean="0">
                <a:solidFill>
                  <a:schemeClr val="tx1"/>
                </a:solidFill>
                <a:latin typeface="Times New Roman" pitchFamily="18" charset="0"/>
                <a:ea typeface="Times New Roman" panose="02020603050405020304" pitchFamily="18" charset="0"/>
                <a:cs typeface="Times New Roman" pitchFamily="18" charset="0"/>
              </a:rPr>
              <a:t>бити доведена у питање, јер је могуће постојање различитих приступа испитном поступку, као и самом начину бодовања, иако су упутства и кључ рјешења били за све исти.</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Нисмо</a:t>
            </a:r>
            <a:r>
              <a:rPr lang="sr-Cyrl-R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сигурни</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да</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смо</a:t>
            </a:r>
            <a:r>
              <a:rPr lang="sr-Cyrl-R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обезбиједили</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објективне</a:t>
            </a:r>
            <a:r>
              <a:rPr lang="en-US" sz="2400" dirty="0" smtClean="0">
                <a:solidFill>
                  <a:schemeClr val="tx1"/>
                </a:solidFill>
                <a:latin typeface="Times New Roman" pitchFamily="18" charset="0"/>
                <a:cs typeface="Times New Roman" pitchFamily="18" charset="0"/>
              </a:rPr>
              <a:t> и </a:t>
            </a:r>
            <a:r>
              <a:rPr lang="en-US" sz="2400" dirty="0" err="1" smtClean="0">
                <a:solidFill>
                  <a:schemeClr val="tx1"/>
                </a:solidFill>
                <a:latin typeface="Times New Roman" pitchFamily="18" charset="0"/>
                <a:cs typeface="Times New Roman" pitchFamily="18" charset="0"/>
              </a:rPr>
              <a:t>поуздане</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резултате</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због</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чега</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ћемо</a:t>
            </a:r>
            <a:r>
              <a:rPr lang="sr-Cyrl-RS"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у</a:t>
            </a:r>
            <a:r>
              <a:rPr lang="sr-Cyrl-R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наредним</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провјерама</a:t>
            </a:r>
            <a:r>
              <a:rPr lang="en-US" sz="2400" dirty="0" smtClean="0">
                <a:solidFill>
                  <a:schemeClr val="tx1"/>
                </a:solidFill>
                <a:latin typeface="Times New Roman" pitchFamily="18" charset="0"/>
                <a:cs typeface="Times New Roman" pitchFamily="18" charset="0"/>
              </a:rPr>
              <a:t> </a:t>
            </a:r>
            <a:r>
              <a:rPr lang="sr-Cyrl-RS" sz="2400" dirty="0" smtClean="0">
                <a:solidFill>
                  <a:schemeClr val="tx1"/>
                </a:solidFill>
                <a:latin typeface="Times New Roman" pitchFamily="18" charset="0"/>
                <a:cs typeface="Times New Roman" pitchFamily="18" charset="0"/>
              </a:rPr>
              <a:t>постигнућа </a:t>
            </a:r>
            <a:r>
              <a:rPr lang="en-US" sz="2400" dirty="0" err="1" smtClean="0">
                <a:solidFill>
                  <a:schemeClr val="tx1"/>
                </a:solidFill>
                <a:latin typeface="Times New Roman" pitchFamily="18" charset="0"/>
                <a:cs typeface="Times New Roman" pitchFamily="18" charset="0"/>
              </a:rPr>
              <a:t>вршити</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провјеру</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објективности</a:t>
            </a:r>
            <a:r>
              <a:rPr lang="en-US" sz="2400" dirty="0" smtClean="0">
                <a:solidFill>
                  <a:schemeClr val="tx1"/>
                </a:solidFill>
                <a:latin typeface="Times New Roman" pitchFamily="18" charset="0"/>
                <a:cs typeface="Times New Roman" pitchFamily="18" charset="0"/>
              </a:rPr>
              <a:t> </a:t>
            </a:r>
            <a:r>
              <a:rPr lang="sr-Cyrl-RS" sz="2400" dirty="0" smtClean="0">
                <a:solidFill>
                  <a:schemeClr val="tx1"/>
                </a:solidFill>
                <a:latin typeface="Times New Roman" pitchFamily="18" charset="0"/>
                <a:cs typeface="Times New Roman" pitchFamily="18" charset="0"/>
              </a:rPr>
              <a:t> и  </a:t>
            </a:r>
            <a:r>
              <a:rPr lang="en-US" sz="2400" dirty="0" err="1" smtClean="0">
                <a:solidFill>
                  <a:schemeClr val="tx1"/>
                </a:solidFill>
                <a:latin typeface="Times New Roman" pitchFamily="18" charset="0"/>
                <a:cs typeface="Times New Roman" pitchFamily="18" charset="0"/>
              </a:rPr>
              <a:t>тачности</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резултата</a:t>
            </a:r>
            <a:r>
              <a:rPr lang="en-US" sz="2400" dirty="0" smtClean="0">
                <a:solidFill>
                  <a:schemeClr val="tx1"/>
                </a:solidFill>
                <a:latin typeface="Times New Roman" pitchFamily="18" charset="0"/>
                <a:cs typeface="Times New Roman" pitchFamily="18" charset="0"/>
              </a:rPr>
              <a:t>. </a:t>
            </a:r>
            <a:endParaRPr lang="sr-Cyrl-RS" sz="2400" dirty="0" smtClean="0">
              <a:solidFill>
                <a:schemeClr val="tx1"/>
              </a:solidFill>
              <a:latin typeface="Times New Roman" pitchFamily="18" charset="0"/>
              <a:cs typeface="Times New Roman" pitchFamily="18" charset="0"/>
            </a:endParaRPr>
          </a:p>
          <a:p>
            <a:pPr marL="457200" lvl="0" indent="-457200" algn="just">
              <a:spcAft>
                <a:spcPts val="0"/>
              </a:spcAft>
              <a:buClrTx/>
              <a:buNone/>
              <a:tabLst>
                <a:tab pos="457200" algn="l"/>
              </a:tabLst>
            </a:pPr>
            <a:endParaRPr lang="sr-Cyrl-RS" sz="2000" u="sng" dirty="0" smtClean="0">
              <a:solidFill>
                <a:schemeClr val="tx1"/>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8E4B4BDA-1E1E-4429-89B8-BA423FC377D7}" type="slidenum">
              <a:rPr lang="bs-Latn-BA" smtClean="0"/>
              <a:pPr/>
              <a:t>34</a:t>
            </a:fld>
            <a:endParaRPr lang="bs-Latn-BA"/>
          </a:p>
        </p:txBody>
      </p:sp>
    </p:spTree>
    <p:extLst>
      <p:ext uri="{BB962C8B-B14F-4D97-AF65-F5344CB8AC3E}">
        <p14:creationId xmlns:p14="http://schemas.microsoft.com/office/powerpoint/2010/main" xmlns="" val="27303786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39552" y="188640"/>
            <a:ext cx="8379650" cy="504056"/>
          </a:xfrm>
          <a:ln/>
        </p:spPr>
        <p:style>
          <a:lnRef idx="1">
            <a:schemeClr val="accent1"/>
          </a:lnRef>
          <a:fillRef idx="3">
            <a:schemeClr val="accent1"/>
          </a:fillRef>
          <a:effectRef idx="2">
            <a:schemeClr val="accent1"/>
          </a:effectRef>
          <a:fontRef idx="minor">
            <a:schemeClr val="lt1"/>
          </a:fontRef>
        </p:style>
        <p:txBody>
          <a:bodyPr>
            <a:noAutofit/>
          </a:bodyPr>
          <a:lstStyle/>
          <a:p>
            <a:pPr algn="ctr"/>
            <a:r>
              <a:rPr lang="bs-Cyrl-BA" sz="2800" dirty="0" smtClean="0">
                <a:solidFill>
                  <a:schemeClr val="tx1"/>
                </a:solidFill>
                <a:effectLst/>
                <a:latin typeface="Times New Roman" panose="02020603050405020304" pitchFamily="18" charset="0"/>
                <a:cs typeface="Times New Roman" panose="02020603050405020304" pitchFamily="18" charset="0"/>
              </a:rPr>
              <a:t>З а к љ у ч а к</a:t>
            </a:r>
            <a:endParaRPr lang="sr-Latn-CS" sz="2800" dirty="0">
              <a:solidFill>
                <a:schemeClr val="tx1"/>
              </a:solidFill>
              <a:effectLst/>
              <a:latin typeface="Times New Roman" panose="02020603050405020304" pitchFamily="18" charset="0"/>
              <a:cs typeface="Times New Roman" panose="02020603050405020304" pitchFamily="18" charset="0"/>
            </a:endParaRPr>
          </a:p>
        </p:txBody>
      </p:sp>
      <p:sp>
        <p:nvSpPr>
          <p:cNvPr id="3" name="Čuvar mesta za sadržaj 2"/>
          <p:cNvSpPr>
            <a:spLocks noGrp="1"/>
          </p:cNvSpPr>
          <p:nvPr>
            <p:ph idx="1"/>
          </p:nvPr>
        </p:nvSpPr>
        <p:spPr>
          <a:xfrm>
            <a:off x="827584" y="908720"/>
            <a:ext cx="8208912" cy="5400600"/>
          </a:xfrm>
          <a:solidFill>
            <a:schemeClr val="accent1">
              <a:lumMod val="20000"/>
              <a:lumOff val="80000"/>
            </a:schemeClr>
          </a:solidFill>
          <a:ln w="57150">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a:noAutofit/>
          </a:bodyPr>
          <a:lstStyle/>
          <a:p>
            <a:pPr marL="457200" indent="-457200" algn="just">
              <a:buClrTx/>
              <a:buNone/>
              <a:tabLst>
                <a:tab pos="457200" algn="l"/>
              </a:tabLst>
            </a:pPr>
            <a:endParaRPr lang="sr-Cyrl-RS" sz="2400" dirty="0" smtClean="0">
              <a:solidFill>
                <a:schemeClr val="tx1"/>
              </a:solidFill>
              <a:latin typeface="Times New Roman" pitchFamily="18" charset="0"/>
              <a:cs typeface="Times New Roman" pitchFamily="18" charset="0"/>
            </a:endParaRPr>
          </a:p>
          <a:p>
            <a:pPr marL="457200" indent="-457200" algn="just">
              <a:buClrTx/>
              <a:buNone/>
              <a:tabLst>
                <a:tab pos="457200" algn="l"/>
              </a:tabLst>
            </a:pPr>
            <a:r>
              <a:rPr lang="sr-Cyrl-RS" sz="2400" dirty="0" smtClean="0">
                <a:solidFill>
                  <a:schemeClr val="tx1"/>
                </a:solidFill>
                <a:latin typeface="Times New Roman" pitchFamily="18" charset="0"/>
                <a:cs typeface="Times New Roman" pitchFamily="18" charset="0"/>
              </a:rPr>
              <a:t>14.</a:t>
            </a:r>
            <a:r>
              <a:rPr lang="sr-Cyrl-RS" sz="2400" dirty="0" smtClean="0">
                <a:latin typeface="Times New Roman" pitchFamily="18" charset="0"/>
                <a:cs typeface="Times New Roman" pitchFamily="18" charset="0"/>
              </a:rPr>
              <a:t> </a:t>
            </a:r>
            <a:r>
              <a:rPr lang="sr-Latn-CS" sz="2400" b="1" dirty="0" smtClean="0">
                <a:latin typeface="Times New Roman" pitchFamily="18" charset="0"/>
                <a:cs typeface="Times New Roman" pitchFamily="18" charset="0"/>
              </a:rPr>
              <a:t>Општи утисак  је да су школе врло одговорно приступиле провођењу провјере постигнућа ученика петог разреда из српског језика</a:t>
            </a:r>
            <a:r>
              <a:rPr lang="sr-Cyrl-RS" sz="2400" b="1" dirty="0" smtClean="0">
                <a:latin typeface="Times New Roman" pitchFamily="18" charset="0"/>
                <a:cs typeface="Times New Roman" pitchFamily="18" charset="0"/>
              </a:rPr>
              <a:t> и математике</a:t>
            </a:r>
            <a:r>
              <a:rPr lang="sr-Latn-CS" sz="2400" b="1"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Уз достављене табеле и извјештаје, </a:t>
            </a:r>
            <a:r>
              <a:rPr lang="sr-Cyrl-RS" sz="2400" dirty="0" smtClean="0">
                <a:latin typeface="Times New Roman" pitchFamily="18" charset="0"/>
                <a:cs typeface="Times New Roman" pitchFamily="18" charset="0"/>
              </a:rPr>
              <a:t>многе </a:t>
            </a:r>
            <a:r>
              <a:rPr lang="sr-Latn-CS" sz="2400" dirty="0" smtClean="0">
                <a:latin typeface="Times New Roman" pitchFamily="18" charset="0"/>
                <a:cs typeface="Times New Roman" pitchFamily="18" charset="0"/>
              </a:rPr>
              <a:t>школ</a:t>
            </a:r>
            <a:r>
              <a:rPr lang="sr-Cyrl-RS" sz="2400" dirty="0" smtClean="0">
                <a:latin typeface="Times New Roman" pitchFamily="18" charset="0"/>
                <a:cs typeface="Times New Roman" pitchFamily="18" charset="0"/>
              </a:rPr>
              <a:t>е</a:t>
            </a:r>
            <a:r>
              <a:rPr lang="sr-Latn-CS" sz="2400" dirty="0" smtClean="0">
                <a:latin typeface="Times New Roman" pitchFamily="18" charset="0"/>
                <a:cs typeface="Times New Roman" pitchFamily="18" charset="0"/>
              </a:rPr>
              <a:t> су доставиле и анализе резултата провјере постигнућа ученика петог разреда</a:t>
            </a:r>
            <a:r>
              <a:rPr lang="sr-Cyrl-RS" sz="2400" dirty="0" smtClean="0">
                <a:latin typeface="Times New Roman" pitchFamily="18" charset="0"/>
                <a:cs typeface="Times New Roman" pitchFamily="18" charset="0"/>
              </a:rPr>
              <a:t>, као и одређене сугестије, првенствено када је у питању начин бодовања одређених задатака (српски језик). Што се тиче примјерености задатака узрасту ученика, те првенствено усклађености са исходима учења дефинисаним Наставним планом и програмом за српски језик и математику, наставници су дали позитивно мишљење и нису имали примједбе за овај сегмент задатака објективног типа.</a:t>
            </a:r>
            <a:endParaRPr lang="en-GB" sz="2400" dirty="0" smtClean="0">
              <a:latin typeface="Times New Roman" pitchFamily="18" charset="0"/>
              <a:cs typeface="Times New Roman" pitchFamily="18" charset="0"/>
            </a:endParaRPr>
          </a:p>
          <a:p>
            <a:pPr marL="457200" lvl="0" indent="-457200" algn="just">
              <a:spcAft>
                <a:spcPts val="0"/>
              </a:spcAft>
              <a:buClrTx/>
              <a:buNone/>
              <a:tabLst>
                <a:tab pos="457200" algn="l"/>
              </a:tabLst>
            </a:pPr>
            <a:endParaRPr lang="sr-Cyrl-RS" sz="2000" u="sng" dirty="0" smtClean="0">
              <a:solidFill>
                <a:schemeClr val="tx1"/>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8E4B4BDA-1E1E-4429-89B8-BA423FC377D7}" type="slidenum">
              <a:rPr lang="bs-Latn-BA" smtClean="0"/>
              <a:pPr/>
              <a:t>35</a:t>
            </a:fld>
            <a:endParaRPr lang="bs-Latn-BA"/>
          </a:p>
        </p:txBody>
      </p:sp>
    </p:spTree>
    <p:extLst>
      <p:ext uri="{BB962C8B-B14F-4D97-AF65-F5344CB8AC3E}">
        <p14:creationId xmlns:p14="http://schemas.microsoft.com/office/powerpoint/2010/main" xmlns="" val="27303786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55577" y="116632"/>
            <a:ext cx="8178112" cy="720080"/>
          </a:xfrm>
        </p:spPr>
        <p:style>
          <a:lnRef idx="1">
            <a:schemeClr val="accent1"/>
          </a:lnRef>
          <a:fillRef idx="3">
            <a:schemeClr val="accent1"/>
          </a:fillRef>
          <a:effectRef idx="2">
            <a:schemeClr val="accent1"/>
          </a:effectRef>
          <a:fontRef idx="minor">
            <a:schemeClr val="lt1"/>
          </a:fontRef>
        </p:style>
        <p:txBody>
          <a:bodyPr>
            <a:normAutofit fontScale="90000"/>
          </a:bodyPr>
          <a:lstStyle/>
          <a:p>
            <a:pPr algn="ctr"/>
            <a:r>
              <a:rPr lang="bs-Cyrl-BA" sz="2800" dirty="0" smtClean="0">
                <a:solidFill>
                  <a:schemeClr val="tx1"/>
                </a:solidFill>
                <a:effectLst/>
                <a:latin typeface="Times New Roman" panose="02020603050405020304" pitchFamily="18" charset="0"/>
                <a:cs typeface="Times New Roman" panose="02020603050405020304" pitchFamily="18" charset="0"/>
              </a:rPr>
              <a:t>Узорак</a:t>
            </a:r>
            <a:r>
              <a:rPr lang="en-GB" sz="2800" dirty="0" smtClean="0">
                <a:solidFill>
                  <a:schemeClr val="tx1"/>
                </a:solidFill>
                <a:effectLst/>
                <a:latin typeface="Times New Roman" panose="02020603050405020304" pitchFamily="18" charset="0"/>
                <a:cs typeface="Times New Roman" panose="02020603050405020304" pitchFamily="18" charset="0"/>
              </a:rPr>
              <a:t> </a:t>
            </a:r>
            <a:r>
              <a:rPr lang="sr-Cyrl-RS" sz="2800" dirty="0" smtClean="0">
                <a:solidFill>
                  <a:schemeClr val="tx1"/>
                </a:solidFill>
                <a:effectLst/>
                <a:latin typeface="Times New Roman" panose="02020603050405020304" pitchFamily="18" charset="0"/>
                <a:cs typeface="Times New Roman" panose="02020603050405020304" pitchFamily="18" charset="0"/>
              </a:rPr>
              <a:t>за</a:t>
            </a:r>
            <a:r>
              <a:rPr lang="bs-Cyrl-BA" sz="2800" dirty="0" smtClean="0">
                <a:solidFill>
                  <a:schemeClr val="tx1"/>
                </a:solidFill>
                <a:effectLst/>
                <a:latin typeface="Times New Roman" panose="02020603050405020304" pitchFamily="18" charset="0"/>
                <a:cs typeface="Times New Roman" panose="02020603050405020304" pitchFamily="18" charset="0"/>
              </a:rPr>
              <a:t> провјеру постигнућа на нивоу </a:t>
            </a:r>
            <a:br>
              <a:rPr lang="bs-Cyrl-BA" sz="2800" dirty="0" smtClean="0">
                <a:solidFill>
                  <a:schemeClr val="tx1"/>
                </a:solidFill>
                <a:effectLst/>
                <a:latin typeface="Times New Roman" panose="02020603050405020304" pitchFamily="18" charset="0"/>
                <a:cs typeface="Times New Roman" panose="02020603050405020304" pitchFamily="18" charset="0"/>
              </a:rPr>
            </a:br>
            <a:r>
              <a:rPr lang="bs-Cyrl-BA" sz="2800" dirty="0" smtClean="0">
                <a:solidFill>
                  <a:schemeClr val="tx1"/>
                </a:solidFill>
                <a:effectLst/>
                <a:latin typeface="Times New Roman" panose="02020603050405020304" pitchFamily="18" charset="0"/>
                <a:cs typeface="Times New Roman" panose="02020603050405020304" pitchFamily="18" charset="0"/>
              </a:rPr>
              <a:t>Републике Српске,  Регије Добој/Регије Бијељина</a:t>
            </a:r>
            <a:endParaRPr lang="sr-Latn-CS" sz="2800" dirty="0">
              <a:solidFill>
                <a:schemeClr val="tx1"/>
              </a:solidFill>
              <a:effectLst/>
              <a:latin typeface="Times New Roman" panose="02020603050405020304" pitchFamily="18" charset="0"/>
              <a:cs typeface="Times New Roman" panose="02020603050405020304" pitchFamily="18" charset="0"/>
            </a:endParaRPr>
          </a:p>
        </p:txBody>
      </p:sp>
      <p:graphicFrame>
        <p:nvGraphicFramePr>
          <p:cNvPr id="4" name="Čuvar mesta za sadržaj 3"/>
          <p:cNvGraphicFramePr>
            <a:graphicFrameLocks noGrp="1"/>
          </p:cNvGraphicFramePr>
          <p:nvPr>
            <p:ph idx="1"/>
            <p:extLst>
              <p:ext uri="{D42A27DB-BD31-4B8C-83A1-F6EECF244321}">
                <p14:modId xmlns:p14="http://schemas.microsoft.com/office/powerpoint/2010/main" xmlns="" val="121556720"/>
              </p:ext>
            </p:extLst>
          </p:nvPr>
        </p:nvGraphicFramePr>
        <p:xfrm>
          <a:off x="1115616" y="1268760"/>
          <a:ext cx="7632847" cy="1686094"/>
        </p:xfrm>
        <a:graphic>
          <a:graphicData uri="http://schemas.openxmlformats.org/drawingml/2006/table">
            <a:tbl>
              <a:tblPr firstRow="1" bandRow="1">
                <a:tableStyleId>{5C22544A-7EE6-4342-B048-85BDC9FD1C3A}</a:tableStyleId>
              </a:tblPr>
              <a:tblGrid>
                <a:gridCol w="2366183"/>
                <a:gridCol w="1984540"/>
                <a:gridCol w="3282124"/>
              </a:tblGrid>
              <a:tr h="672443">
                <a:tc>
                  <a:txBody>
                    <a:bodyPr/>
                    <a:lstStyle/>
                    <a:p>
                      <a:pPr algn="ctr"/>
                      <a:r>
                        <a:rPr lang="bs-Cyrl-BA" sz="2000" dirty="0" smtClean="0">
                          <a:solidFill>
                            <a:schemeClr val="tx1"/>
                          </a:solidFill>
                          <a:latin typeface="Times New Roman" panose="02020603050405020304" pitchFamily="18" charset="0"/>
                          <a:cs typeface="Times New Roman" panose="02020603050405020304" pitchFamily="18" charset="0"/>
                        </a:rPr>
                        <a:t>Наставни предмет</a:t>
                      </a:r>
                      <a:endParaRPr lang="sr-Cyrl-RS" sz="2000" dirty="0" smtClean="0">
                        <a:solidFill>
                          <a:schemeClr val="tx1"/>
                        </a:solidFill>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pPr algn="ctr"/>
                      <a:r>
                        <a:rPr lang="bs-Cyrl-BA" sz="2000" dirty="0" smtClean="0">
                          <a:solidFill>
                            <a:schemeClr val="tx1"/>
                          </a:solidFill>
                          <a:latin typeface="Times New Roman" panose="02020603050405020304" pitchFamily="18" charset="0"/>
                          <a:cs typeface="Times New Roman" panose="02020603050405020304" pitchFamily="18" charset="0"/>
                        </a:rPr>
                        <a:t>Број</a:t>
                      </a:r>
                    </a:p>
                    <a:p>
                      <a:pPr algn="ctr"/>
                      <a:r>
                        <a:rPr lang="bs-Cyrl-BA" sz="2000" dirty="0" smtClean="0">
                          <a:solidFill>
                            <a:schemeClr val="tx1"/>
                          </a:solidFill>
                          <a:latin typeface="Times New Roman" panose="02020603050405020304" pitchFamily="18" charset="0"/>
                          <a:cs typeface="Times New Roman" panose="02020603050405020304" pitchFamily="18" charset="0"/>
                        </a:rPr>
                        <a:t> школа</a:t>
                      </a:r>
                      <a:endParaRPr lang="sr-Latn-CS" sz="2000" dirty="0">
                        <a:solidFill>
                          <a:schemeClr val="tx1"/>
                        </a:solidFill>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pPr algn="ctr"/>
                      <a:r>
                        <a:rPr lang="bs-Cyrl-BA" sz="2000" dirty="0" smtClean="0">
                          <a:solidFill>
                            <a:schemeClr val="tx1"/>
                          </a:solidFill>
                          <a:latin typeface="Times New Roman" panose="02020603050405020304" pitchFamily="18" charset="0"/>
                          <a:cs typeface="Times New Roman" panose="02020603050405020304" pitchFamily="18" charset="0"/>
                        </a:rPr>
                        <a:t>Број обухваћених ученика</a:t>
                      </a:r>
                      <a:endParaRPr lang="sr-Latn-CS" sz="2000" dirty="0">
                        <a:solidFill>
                          <a:schemeClr val="tx1"/>
                        </a:solidFill>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r>
              <a:tr h="451088">
                <a:tc>
                  <a:txBody>
                    <a:bodyPr/>
                    <a:lstStyle/>
                    <a:p>
                      <a:pPr algn="l"/>
                      <a:r>
                        <a:rPr lang="bs-Cyrl-BA" sz="2400" dirty="0" smtClean="0">
                          <a:solidFill>
                            <a:schemeClr val="tx1"/>
                          </a:solidFill>
                          <a:latin typeface="Times New Roman" panose="02020603050405020304" pitchFamily="18" charset="0"/>
                          <a:cs typeface="Times New Roman" panose="02020603050405020304" pitchFamily="18" charset="0"/>
                        </a:rPr>
                        <a:t>Српски језик</a:t>
                      </a:r>
                      <a:endParaRPr lang="sr-Latn-CS" sz="2400" dirty="0">
                        <a:solidFill>
                          <a:schemeClr val="tx1"/>
                        </a:solidFill>
                        <a:latin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tc>
                  <a:txBody>
                    <a:bodyPr/>
                    <a:lstStyle/>
                    <a:p>
                      <a:pPr algn="ctr"/>
                      <a:r>
                        <a:rPr lang="bs-Cyrl-BA" sz="2400" dirty="0" smtClean="0">
                          <a:solidFill>
                            <a:schemeClr val="tx1"/>
                          </a:solidFill>
                          <a:latin typeface="Times New Roman" panose="02020603050405020304" pitchFamily="18" charset="0"/>
                          <a:cs typeface="Times New Roman" panose="02020603050405020304" pitchFamily="18" charset="0"/>
                        </a:rPr>
                        <a:t>93</a:t>
                      </a:r>
                      <a:endParaRPr lang="sr-Latn-CS" sz="2400" dirty="0">
                        <a:solidFill>
                          <a:schemeClr val="tx1"/>
                        </a:solidFill>
                        <a:latin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tc>
                  <a:txBody>
                    <a:bodyPr/>
                    <a:lstStyle/>
                    <a:p>
                      <a:pPr algn="ctr"/>
                      <a:r>
                        <a:rPr lang="bs-Cyrl-BA" sz="2400" dirty="0" smtClean="0">
                          <a:solidFill>
                            <a:schemeClr val="tx1"/>
                          </a:solidFill>
                          <a:latin typeface="Times New Roman" panose="02020603050405020304" pitchFamily="18" charset="0"/>
                          <a:cs typeface="Times New Roman" panose="02020603050405020304" pitchFamily="18" charset="0"/>
                        </a:rPr>
                        <a:t>5056</a:t>
                      </a:r>
                      <a:endParaRPr lang="sr-Latn-CS" sz="2400" dirty="0">
                        <a:solidFill>
                          <a:schemeClr val="tx1"/>
                        </a:solidFill>
                        <a:latin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tr>
              <a:tr h="527854">
                <a:tc>
                  <a:txBody>
                    <a:bodyPr/>
                    <a:lstStyle/>
                    <a:p>
                      <a:r>
                        <a:rPr lang="bs-Cyrl-BA" sz="2400" dirty="0" smtClean="0">
                          <a:solidFill>
                            <a:schemeClr val="tx1"/>
                          </a:solidFill>
                          <a:latin typeface="Times New Roman" panose="02020603050405020304" pitchFamily="18" charset="0"/>
                          <a:cs typeface="Times New Roman" panose="02020603050405020304" pitchFamily="18" charset="0"/>
                        </a:rPr>
                        <a:t>Математика</a:t>
                      </a:r>
                      <a:endParaRPr lang="sr-Latn-CS" sz="2400" dirty="0">
                        <a:solidFill>
                          <a:schemeClr val="tx1"/>
                        </a:solidFill>
                        <a:latin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tc>
                  <a:txBody>
                    <a:bodyPr/>
                    <a:lstStyle/>
                    <a:p>
                      <a:pPr algn="ctr"/>
                      <a:r>
                        <a:rPr lang="bs-Cyrl-BA" sz="2400" dirty="0" smtClean="0">
                          <a:solidFill>
                            <a:schemeClr val="tx1"/>
                          </a:solidFill>
                          <a:latin typeface="Times New Roman" panose="02020603050405020304" pitchFamily="18" charset="0"/>
                          <a:cs typeface="Times New Roman" panose="02020603050405020304" pitchFamily="18" charset="0"/>
                        </a:rPr>
                        <a:t>94</a:t>
                      </a:r>
                      <a:endParaRPr lang="sr-Latn-CS" sz="2400" dirty="0">
                        <a:solidFill>
                          <a:schemeClr val="tx1"/>
                        </a:solidFill>
                        <a:latin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tc>
                  <a:txBody>
                    <a:bodyPr/>
                    <a:lstStyle/>
                    <a:p>
                      <a:pPr algn="ctr">
                        <a:lnSpc>
                          <a:spcPct val="115000"/>
                        </a:lnSpc>
                        <a:spcAft>
                          <a:spcPts val="0"/>
                        </a:spcAft>
                      </a:pPr>
                      <a:r>
                        <a:rPr lang="sr-Cyrl-RS" sz="2400" b="0" dirty="0" smtClean="0">
                          <a:solidFill>
                            <a:schemeClr val="tx1"/>
                          </a:solidFill>
                          <a:latin typeface="Times New Roman"/>
                          <a:ea typeface="Calibri"/>
                          <a:cs typeface="Times New Roman"/>
                        </a:rPr>
                        <a:t>4586</a:t>
                      </a:r>
                      <a:endParaRPr lang="en-GB" sz="2400" b="0" dirty="0">
                        <a:solidFill>
                          <a:schemeClr val="tx1"/>
                        </a:solidFill>
                        <a:latin typeface="Calibri"/>
                        <a:ea typeface="Calibri"/>
                        <a:cs typeface="Times New Roman"/>
                      </a:endParaRPr>
                    </a:p>
                  </a:txBody>
                  <a:tcPr>
                    <a:solidFill>
                      <a:schemeClr val="accent1">
                        <a:lumMod val="20000"/>
                        <a:lumOff val="80000"/>
                      </a:schemeClr>
                    </a:solidFill>
                  </a:tcPr>
                </a:tc>
              </a:tr>
            </a:tbl>
          </a:graphicData>
        </a:graphic>
      </p:graphicFrame>
      <p:graphicFrame>
        <p:nvGraphicFramePr>
          <p:cNvPr id="3" name="Tabela 2"/>
          <p:cNvGraphicFramePr>
            <a:graphicFrameLocks noGrp="1"/>
          </p:cNvGraphicFramePr>
          <p:nvPr>
            <p:extLst>
              <p:ext uri="{D42A27DB-BD31-4B8C-83A1-F6EECF244321}">
                <p14:modId xmlns:p14="http://schemas.microsoft.com/office/powerpoint/2010/main" xmlns="" val="662378353"/>
              </p:ext>
            </p:extLst>
          </p:nvPr>
        </p:nvGraphicFramePr>
        <p:xfrm>
          <a:off x="1115616" y="2924944"/>
          <a:ext cx="7632848" cy="580648"/>
        </p:xfrm>
        <a:graphic>
          <a:graphicData uri="http://schemas.openxmlformats.org/drawingml/2006/table">
            <a:tbl>
              <a:tblPr/>
              <a:tblGrid>
                <a:gridCol w="7632848"/>
              </a:tblGrid>
              <a:tr h="580648">
                <a:tc>
                  <a:txBody>
                    <a:bodyPr/>
                    <a:lstStyle/>
                    <a:p>
                      <a:pPr algn="l"/>
                      <a:r>
                        <a:rPr lang="bs-Cyrl-BA" sz="2400" b="0" dirty="0" smtClean="0">
                          <a:solidFill>
                            <a:schemeClr val="tx1"/>
                          </a:solidFill>
                          <a:latin typeface="Times New Roman" panose="02020603050405020304" pitchFamily="18" charset="0"/>
                          <a:cs typeface="Times New Roman" panose="02020603050405020304" pitchFamily="18" charset="0"/>
                        </a:rPr>
                        <a:t>      </a:t>
                      </a:r>
                      <a:r>
                        <a:rPr lang="bs-Cyrl-BA" sz="2400" b="1" dirty="0" smtClean="0">
                          <a:solidFill>
                            <a:schemeClr val="tx1"/>
                          </a:solidFill>
                          <a:latin typeface="Times New Roman" panose="02020603050405020304" pitchFamily="18" charset="0"/>
                          <a:cs typeface="Times New Roman" panose="02020603050405020304" pitchFamily="18" charset="0"/>
                        </a:rPr>
                        <a:t>Укупно:</a:t>
                      </a:r>
                      <a:r>
                        <a:rPr lang="bs-Cyrl-BA" sz="2400" b="1" baseline="0" dirty="0" smtClean="0">
                          <a:solidFill>
                            <a:schemeClr val="tx1"/>
                          </a:solidFill>
                          <a:latin typeface="Times New Roman" panose="02020603050405020304" pitchFamily="18" charset="0"/>
                          <a:cs typeface="Times New Roman" panose="02020603050405020304" pitchFamily="18" charset="0"/>
                        </a:rPr>
                        <a:t>                187 школа           9642 ученика</a:t>
                      </a:r>
                      <a:endParaRPr lang="sr-Latn-CS" sz="2400" b="1" dirty="0">
                        <a:solidFill>
                          <a:schemeClr val="tx1"/>
                        </a:solidFill>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60000"/>
                        <a:lumOff val="4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1757488410"/>
              </p:ext>
            </p:extLst>
          </p:nvPr>
        </p:nvGraphicFramePr>
        <p:xfrm>
          <a:off x="1115616" y="3861047"/>
          <a:ext cx="7704857" cy="1944217"/>
        </p:xfrm>
        <a:graphic>
          <a:graphicData uri="http://schemas.openxmlformats.org/drawingml/2006/table">
            <a:tbl>
              <a:tblPr firstRow="1" bandRow="1">
                <a:tableStyleId>{5C22544A-7EE6-4342-B048-85BDC9FD1C3A}</a:tableStyleId>
              </a:tblPr>
              <a:tblGrid>
                <a:gridCol w="2458214"/>
                <a:gridCol w="2014012"/>
                <a:gridCol w="3232631"/>
              </a:tblGrid>
              <a:tr h="843717">
                <a:tc>
                  <a:txBody>
                    <a:bodyPr/>
                    <a:lstStyle/>
                    <a:p>
                      <a:pPr algn="ctr"/>
                      <a:r>
                        <a:rPr lang="bs-Cyrl-BA" sz="2000" dirty="0" smtClean="0">
                          <a:solidFill>
                            <a:schemeClr val="tx1"/>
                          </a:solidFill>
                          <a:latin typeface="Times New Roman" panose="02020603050405020304" pitchFamily="18" charset="0"/>
                          <a:cs typeface="Times New Roman" panose="02020603050405020304" pitchFamily="18" charset="0"/>
                        </a:rPr>
                        <a:t>Наставни </a:t>
                      </a:r>
                      <a:endParaRPr lang="en-GB" sz="2000" dirty="0" smtClean="0">
                        <a:solidFill>
                          <a:schemeClr val="tx1"/>
                        </a:solidFill>
                        <a:latin typeface="Times New Roman" panose="02020603050405020304" pitchFamily="18" charset="0"/>
                        <a:cs typeface="Times New Roman" panose="02020603050405020304" pitchFamily="18" charset="0"/>
                      </a:endParaRPr>
                    </a:p>
                    <a:p>
                      <a:pPr algn="ctr"/>
                      <a:r>
                        <a:rPr lang="bs-Cyrl-BA" sz="2000" dirty="0" smtClean="0">
                          <a:solidFill>
                            <a:schemeClr val="tx1"/>
                          </a:solidFill>
                          <a:latin typeface="Times New Roman" panose="02020603050405020304" pitchFamily="18" charset="0"/>
                          <a:cs typeface="Times New Roman" panose="02020603050405020304" pitchFamily="18" charset="0"/>
                        </a:rPr>
                        <a:t>предмет</a:t>
                      </a:r>
                      <a:endParaRPr lang="sr-Latn-CS" sz="2000" dirty="0">
                        <a:solidFill>
                          <a:schemeClr val="tx1"/>
                        </a:solidFill>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pPr algn="ctr"/>
                      <a:r>
                        <a:rPr lang="bs-Cyrl-BA" sz="2000" dirty="0" smtClean="0">
                          <a:solidFill>
                            <a:schemeClr val="tx1"/>
                          </a:solidFill>
                          <a:latin typeface="Times New Roman" panose="02020603050405020304" pitchFamily="18" charset="0"/>
                          <a:cs typeface="Times New Roman" panose="02020603050405020304" pitchFamily="18" charset="0"/>
                        </a:rPr>
                        <a:t>Број </a:t>
                      </a:r>
                      <a:endParaRPr lang="en-GB" sz="2000" dirty="0" smtClean="0">
                        <a:solidFill>
                          <a:schemeClr val="tx1"/>
                        </a:solidFill>
                        <a:latin typeface="Times New Roman" panose="02020603050405020304" pitchFamily="18" charset="0"/>
                        <a:cs typeface="Times New Roman" panose="02020603050405020304" pitchFamily="18" charset="0"/>
                      </a:endParaRPr>
                    </a:p>
                    <a:p>
                      <a:pPr algn="ctr"/>
                      <a:r>
                        <a:rPr lang="bs-Cyrl-BA" sz="2000" dirty="0" smtClean="0">
                          <a:solidFill>
                            <a:schemeClr val="tx1"/>
                          </a:solidFill>
                          <a:latin typeface="Times New Roman" panose="02020603050405020304" pitchFamily="18" charset="0"/>
                          <a:cs typeface="Times New Roman" panose="02020603050405020304" pitchFamily="18" charset="0"/>
                        </a:rPr>
                        <a:t>школа</a:t>
                      </a:r>
                      <a:endParaRPr lang="sr-Latn-CS" sz="2000" dirty="0">
                        <a:solidFill>
                          <a:schemeClr val="tx1"/>
                        </a:solidFill>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pPr algn="ctr"/>
                      <a:r>
                        <a:rPr lang="bs-Cyrl-BA" sz="2000" dirty="0" smtClean="0">
                          <a:solidFill>
                            <a:schemeClr val="tx1"/>
                          </a:solidFill>
                          <a:latin typeface="Times New Roman" panose="02020603050405020304" pitchFamily="18" charset="0"/>
                          <a:cs typeface="Times New Roman" panose="02020603050405020304" pitchFamily="18" charset="0"/>
                        </a:rPr>
                        <a:t>Број обухваћених ученика</a:t>
                      </a:r>
                      <a:endParaRPr lang="sr-Latn-CS" sz="2000" dirty="0">
                        <a:solidFill>
                          <a:schemeClr val="tx1"/>
                        </a:solidFill>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r>
              <a:tr h="550250">
                <a:tc>
                  <a:txBody>
                    <a:bodyPr/>
                    <a:lstStyle/>
                    <a:p>
                      <a:pPr algn="ctr"/>
                      <a:r>
                        <a:rPr lang="bs-Cyrl-BA" sz="2400" dirty="0" smtClean="0">
                          <a:solidFill>
                            <a:schemeClr val="tx1"/>
                          </a:solidFill>
                          <a:latin typeface="Times New Roman" panose="02020603050405020304" pitchFamily="18" charset="0"/>
                          <a:cs typeface="Times New Roman" panose="02020603050405020304" pitchFamily="18" charset="0"/>
                        </a:rPr>
                        <a:t>Српски</a:t>
                      </a:r>
                      <a:r>
                        <a:rPr lang="bs-Cyrl-BA" sz="2400" baseline="0" dirty="0" smtClean="0">
                          <a:solidFill>
                            <a:schemeClr val="tx1"/>
                          </a:solidFill>
                          <a:latin typeface="Times New Roman" panose="02020603050405020304" pitchFamily="18" charset="0"/>
                          <a:cs typeface="Times New Roman" panose="02020603050405020304" pitchFamily="18" charset="0"/>
                        </a:rPr>
                        <a:t> </a:t>
                      </a:r>
                      <a:r>
                        <a:rPr lang="bs-Cyrl-BA" sz="2400" dirty="0" smtClean="0">
                          <a:solidFill>
                            <a:schemeClr val="tx1"/>
                          </a:solidFill>
                          <a:latin typeface="Times New Roman" panose="02020603050405020304" pitchFamily="18" charset="0"/>
                          <a:cs typeface="Times New Roman" panose="02020603050405020304" pitchFamily="18" charset="0"/>
                        </a:rPr>
                        <a:t>језик</a:t>
                      </a:r>
                      <a:endParaRPr lang="sr-Latn-CS" sz="2400" dirty="0">
                        <a:solidFill>
                          <a:schemeClr val="tx1"/>
                        </a:solidFill>
                        <a:latin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17 / 9</a:t>
                      </a:r>
                      <a:endParaRPr lang="en-GB" sz="2400" dirty="0">
                        <a:solidFill>
                          <a:schemeClr val="tx1"/>
                        </a:solidFill>
                        <a:latin typeface="Times New Roman" pitchFamily="18" charset="0"/>
                        <a:cs typeface="Times New Roman" pitchFamily="18" charset="0"/>
                      </a:endParaRPr>
                    </a:p>
                  </a:txBody>
                  <a:tcPr>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973 / 516</a:t>
                      </a:r>
                      <a:endParaRPr lang="en-GB" sz="2400" dirty="0">
                        <a:solidFill>
                          <a:schemeClr val="tx1"/>
                        </a:solidFill>
                        <a:latin typeface="Times New Roman" pitchFamily="18" charset="0"/>
                        <a:cs typeface="Times New Roman" pitchFamily="18" charset="0"/>
                      </a:endParaRPr>
                    </a:p>
                  </a:txBody>
                  <a:tcPr>
                    <a:solidFill>
                      <a:schemeClr val="accent1">
                        <a:lumMod val="20000"/>
                        <a:lumOff val="80000"/>
                      </a:schemeClr>
                    </a:solidFill>
                  </a:tcPr>
                </a:tc>
              </a:tr>
              <a:tr h="550250">
                <a:tc>
                  <a:txBody>
                    <a:bodyPr/>
                    <a:lstStyle/>
                    <a:p>
                      <a:pPr algn="ctr"/>
                      <a:r>
                        <a:rPr lang="bs-Cyrl-BA" sz="2400" dirty="0" smtClean="0">
                          <a:solidFill>
                            <a:schemeClr val="tx1"/>
                          </a:solidFill>
                          <a:latin typeface="Times New Roman" panose="02020603050405020304" pitchFamily="18" charset="0"/>
                          <a:cs typeface="Times New Roman" panose="02020603050405020304" pitchFamily="18" charset="0"/>
                        </a:rPr>
                        <a:t>Математика</a:t>
                      </a:r>
                    </a:p>
                  </a:txBody>
                  <a:tcPr>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18 /</a:t>
                      </a:r>
                      <a:r>
                        <a:rPr lang="sr-Cyrl-RS" sz="2400" baseline="0" dirty="0" smtClean="0">
                          <a:solidFill>
                            <a:schemeClr val="tx1"/>
                          </a:solidFill>
                          <a:latin typeface="Times New Roman" pitchFamily="18" charset="0"/>
                          <a:cs typeface="Times New Roman" pitchFamily="18" charset="0"/>
                        </a:rPr>
                        <a:t> 9</a:t>
                      </a:r>
                      <a:endParaRPr lang="en-GB" sz="2400" dirty="0">
                        <a:solidFill>
                          <a:schemeClr val="tx1"/>
                        </a:solidFill>
                        <a:latin typeface="Times New Roman" pitchFamily="18" charset="0"/>
                        <a:cs typeface="Times New Roman" pitchFamily="18" charset="0"/>
                      </a:endParaRPr>
                    </a:p>
                  </a:txBody>
                  <a:tcPr>
                    <a:solidFill>
                      <a:schemeClr val="accent1">
                        <a:lumMod val="20000"/>
                        <a:lumOff val="80000"/>
                      </a:schemeClr>
                    </a:solidFill>
                  </a:tcPr>
                </a:tc>
                <a:tc>
                  <a:txBody>
                    <a:bodyPr/>
                    <a:lstStyle/>
                    <a:p>
                      <a:pPr algn="ctr"/>
                      <a:r>
                        <a:rPr lang="sr-Cyrl-RS" sz="2400" dirty="0" smtClean="0">
                          <a:solidFill>
                            <a:schemeClr val="tx1"/>
                          </a:solidFill>
                          <a:latin typeface="Times New Roman" pitchFamily="18" charset="0"/>
                          <a:cs typeface="Times New Roman" pitchFamily="18" charset="0"/>
                        </a:rPr>
                        <a:t>658 / 541</a:t>
                      </a:r>
                      <a:endParaRPr lang="en-GB" sz="2400" dirty="0">
                        <a:solidFill>
                          <a:schemeClr val="tx1"/>
                        </a:solidFill>
                        <a:latin typeface="Times New Roman" pitchFamily="18" charset="0"/>
                        <a:cs typeface="Times New Roman" pitchFamily="18" charset="0"/>
                      </a:endParaRPr>
                    </a:p>
                  </a:txBody>
                  <a:tcPr>
                    <a:solidFill>
                      <a:schemeClr val="accent1">
                        <a:lumMod val="20000"/>
                        <a:lumOff val="80000"/>
                      </a:schemeClr>
                    </a:solidFill>
                  </a:tcPr>
                </a:tc>
              </a:tr>
            </a:tbl>
          </a:graphicData>
        </a:graphic>
      </p:graphicFrame>
      <p:sp>
        <p:nvSpPr>
          <p:cNvPr id="6" name="Rectangle 5"/>
          <p:cNvSpPr/>
          <p:nvPr/>
        </p:nvSpPr>
        <p:spPr>
          <a:xfrm>
            <a:off x="1115616" y="5719625"/>
            <a:ext cx="7704856" cy="461665"/>
          </a:xfrm>
          <a:prstGeom prst="rect">
            <a:avLst/>
          </a:prstGeom>
          <a:solidFill>
            <a:schemeClr val="accent1">
              <a:lumMod val="60000"/>
              <a:lumOff val="40000"/>
            </a:schemeClr>
          </a:solidFill>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bs-Cyrl-BA" sz="2400" dirty="0" smtClean="0">
                <a:solidFill>
                  <a:schemeClr val="tx1"/>
                </a:solidFill>
                <a:latin typeface="Times New Roman" panose="02020603050405020304" pitchFamily="18" charset="0"/>
                <a:cs typeface="Times New Roman" panose="02020603050405020304" pitchFamily="18" charset="0"/>
              </a:rPr>
              <a:t>  </a:t>
            </a:r>
            <a:r>
              <a:rPr lang="bs-Cyrl-BA" sz="2400" b="1" dirty="0" smtClean="0">
                <a:solidFill>
                  <a:schemeClr val="tx1"/>
                </a:solidFill>
                <a:latin typeface="Times New Roman" panose="02020603050405020304" pitchFamily="18" charset="0"/>
                <a:cs typeface="Times New Roman" panose="02020603050405020304" pitchFamily="18" charset="0"/>
              </a:rPr>
              <a:t>Укупно:            35 / 18 школа         1631 / 1057 ученик/а</a:t>
            </a:r>
            <a:endParaRPr lang="sr-Latn-CS" sz="2400" b="1" dirty="0">
              <a:solidFill>
                <a:schemeClr val="tx1"/>
              </a:solidFill>
              <a:latin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fld id="{8E4B4BDA-1E1E-4429-89B8-BA423FC377D7}" type="slidenum">
              <a:rPr lang="bs-Latn-BA" smtClean="0"/>
              <a:pPr/>
              <a:t>4</a:t>
            </a:fld>
            <a:endParaRPr lang="bs-Latn-BA"/>
          </a:p>
        </p:txBody>
      </p:sp>
    </p:spTree>
    <p:extLst>
      <p:ext uri="{BB962C8B-B14F-4D97-AF65-F5344CB8AC3E}">
        <p14:creationId xmlns:p14="http://schemas.microsoft.com/office/powerpoint/2010/main" xmlns="" val="46550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43608" y="0"/>
            <a:ext cx="8100392" cy="45719"/>
          </a:xfrm>
        </p:spPr>
        <p:txBody>
          <a:bodyPr>
            <a:noAutofit/>
          </a:bodyPr>
          <a:lstStyle/>
          <a:p>
            <a:endParaRPr lang="sr-Latn-CS" sz="2800" b="1" dirty="0">
              <a:solidFill>
                <a:srgbClr val="FF0000"/>
              </a:solidFill>
              <a:effectLst/>
              <a:latin typeface="Times New Roman" panose="02020603050405020304" pitchFamily="18" charset="0"/>
              <a:cs typeface="Times New Roman" panose="02020603050405020304" pitchFamily="18" charset="0"/>
            </a:endParaRPr>
          </a:p>
        </p:txBody>
      </p:sp>
      <p:sp>
        <p:nvSpPr>
          <p:cNvPr id="3" name="Čuvar mesta za sadržaj 2"/>
          <p:cNvSpPr>
            <a:spLocks noGrp="1"/>
          </p:cNvSpPr>
          <p:nvPr>
            <p:ph idx="1"/>
          </p:nvPr>
        </p:nvSpPr>
        <p:spPr>
          <a:xfrm>
            <a:off x="683568" y="116632"/>
            <a:ext cx="8280920" cy="6552728"/>
          </a:xfrm>
          <a:ln w="57150">
            <a:solidFill>
              <a:schemeClr val="accent1">
                <a:lumMod val="60000"/>
                <a:lumOff val="40000"/>
              </a:schemeClr>
            </a:solidFill>
          </a:ln>
        </p:spPr>
        <p:style>
          <a:lnRef idx="1">
            <a:schemeClr val="accent1"/>
          </a:lnRef>
          <a:fillRef idx="2">
            <a:schemeClr val="accent1"/>
          </a:fillRef>
          <a:effectRef idx="1">
            <a:schemeClr val="accent1"/>
          </a:effectRef>
          <a:fontRef idx="minor">
            <a:schemeClr val="dk1"/>
          </a:fontRef>
        </p:style>
        <p:txBody>
          <a:bodyPr>
            <a:noAutofit/>
          </a:bodyPr>
          <a:lstStyle/>
          <a:p>
            <a:pPr marL="82296" indent="0" algn="just">
              <a:buNone/>
            </a:pPr>
            <a:r>
              <a:rPr lang="bs-Cyrl-BA" sz="2000" dirty="0" smtClean="0">
                <a:solidFill>
                  <a:schemeClr val="tx1"/>
                </a:solidFill>
                <a:latin typeface="Times New Roman" pitchFamily="18" charset="0"/>
                <a:cs typeface="Times New Roman" pitchFamily="18" charset="0"/>
              </a:rPr>
              <a:t>Провјера постигнућа ученика вршена је низом задатака објективног типа који су формулисани у складу са захтјевима наставног програма за српски језик и математику. Захтјеви у задацима се односе, како на дефинисане исходе у настави српског језика и математике у петом разреду, тако и на кључна знања из ових наставних предмета, а која ученик петог разреда треба да има.</a:t>
            </a:r>
          </a:p>
          <a:p>
            <a:pPr marL="457200" indent="-457200" algn="just">
              <a:buClr>
                <a:srgbClr val="000000"/>
              </a:buClr>
              <a:buSzPct val="90000"/>
              <a:buNone/>
            </a:pPr>
            <a:r>
              <a:rPr lang="bs-Cyrl-BA" sz="2400" dirty="0" smtClean="0">
                <a:solidFill>
                  <a:schemeClr val="tx1"/>
                </a:solidFill>
                <a:latin typeface="Times New Roman" pitchFamily="18" charset="0"/>
                <a:cs typeface="Times New Roman" pitchFamily="18" charset="0"/>
              </a:rPr>
              <a:t>Провјером постигнућа  за </a:t>
            </a:r>
            <a:r>
              <a:rPr lang="bs-Cyrl-BA" sz="2400" b="1" dirty="0" smtClean="0">
                <a:solidFill>
                  <a:schemeClr val="tx1"/>
                </a:solidFill>
                <a:latin typeface="Times New Roman" pitchFamily="18" charset="0"/>
                <a:cs typeface="Times New Roman" pitchFamily="18" charset="0"/>
              </a:rPr>
              <a:t>српски језик</a:t>
            </a:r>
            <a:r>
              <a:rPr lang="bs-Cyrl-BA" sz="2400" dirty="0" smtClean="0">
                <a:solidFill>
                  <a:schemeClr val="tx1"/>
                </a:solidFill>
                <a:latin typeface="Times New Roman" pitchFamily="18" charset="0"/>
                <a:cs typeface="Times New Roman" pitchFamily="18" charset="0"/>
              </a:rPr>
              <a:t> обухваћене су три</a:t>
            </a:r>
          </a:p>
          <a:p>
            <a:pPr marL="457200" indent="-457200" algn="just">
              <a:buClr>
                <a:srgbClr val="000000"/>
              </a:buClr>
              <a:buSzPct val="90000"/>
              <a:buNone/>
            </a:pPr>
            <a:r>
              <a:rPr lang="bs-Cyrl-BA" sz="2400" dirty="0">
                <a:solidFill>
                  <a:schemeClr val="tx1"/>
                </a:solidFill>
                <a:latin typeface="Times New Roman" pitchFamily="18" charset="0"/>
                <a:cs typeface="Times New Roman" pitchFamily="18" charset="0"/>
              </a:rPr>
              <a:t>н</a:t>
            </a:r>
            <a:r>
              <a:rPr lang="bs-Cyrl-BA" sz="2400" dirty="0" smtClean="0">
                <a:solidFill>
                  <a:schemeClr val="tx1"/>
                </a:solidFill>
                <a:latin typeface="Times New Roman" pitchFamily="18" charset="0"/>
                <a:cs typeface="Times New Roman" pitchFamily="18" charset="0"/>
              </a:rPr>
              <a:t>аставне области/теме/садржаји: </a:t>
            </a:r>
            <a:r>
              <a:rPr lang="en-US" sz="2400" dirty="0" err="1" smtClean="0">
                <a:solidFill>
                  <a:schemeClr val="tx1"/>
                </a:solidFill>
                <a:latin typeface="Times New Roman" pitchFamily="18" charset="0"/>
                <a:cs typeface="Times New Roman" pitchFamily="18" charset="0"/>
                <a:sym typeface="Times New Roman" pitchFamily="18" charset="0"/>
              </a:rPr>
              <a:t>Језик</a:t>
            </a:r>
            <a:r>
              <a:rPr lang="sr-Cyrl-RS" sz="2400" dirty="0" smtClean="0">
                <a:solidFill>
                  <a:schemeClr val="tx1"/>
                </a:solidFill>
                <a:latin typeface="Times New Roman" pitchFamily="18" charset="0"/>
                <a:cs typeface="Times New Roman" pitchFamily="18" charset="0"/>
                <a:sym typeface="Times New Roman" pitchFamily="18" charset="0"/>
              </a:rPr>
              <a:t>, </a:t>
            </a:r>
            <a:r>
              <a:rPr lang="en-US" sz="2400" dirty="0" err="1" smtClean="0">
                <a:solidFill>
                  <a:schemeClr val="tx1"/>
                </a:solidFill>
                <a:latin typeface="Times New Roman" pitchFamily="18" charset="0"/>
                <a:cs typeface="Times New Roman" pitchFamily="18" charset="0"/>
                <a:sym typeface="Times New Roman" pitchFamily="18" charset="0"/>
              </a:rPr>
              <a:t>Књижевност</a:t>
            </a:r>
            <a:r>
              <a:rPr lang="en-US" sz="2400" dirty="0" smtClean="0">
                <a:solidFill>
                  <a:schemeClr val="tx1"/>
                </a:solidFill>
                <a:latin typeface="Times New Roman" pitchFamily="18" charset="0"/>
                <a:cs typeface="Times New Roman" pitchFamily="18" charset="0"/>
                <a:sym typeface="Times New Roman" pitchFamily="18" charset="0"/>
              </a:rPr>
              <a:t> </a:t>
            </a:r>
            <a:r>
              <a:rPr lang="sr-Cyrl-RS" sz="2400" dirty="0" smtClean="0">
                <a:solidFill>
                  <a:schemeClr val="tx1"/>
                </a:solidFill>
                <a:latin typeface="Times New Roman" pitchFamily="18" charset="0"/>
                <a:cs typeface="Times New Roman" pitchFamily="18" charset="0"/>
                <a:sym typeface="Times New Roman" pitchFamily="18" charset="0"/>
              </a:rPr>
              <a:t> и</a:t>
            </a:r>
          </a:p>
          <a:p>
            <a:pPr marL="457200" indent="-457200" algn="just">
              <a:buClr>
                <a:srgbClr val="000000"/>
              </a:buClr>
              <a:buSzPct val="90000"/>
              <a:buNone/>
            </a:pPr>
            <a:r>
              <a:rPr lang="en-US" sz="2400" dirty="0" err="1" smtClean="0">
                <a:solidFill>
                  <a:schemeClr val="tx1"/>
                </a:solidFill>
                <a:latin typeface="Times New Roman" pitchFamily="18" charset="0"/>
                <a:cs typeface="Times New Roman" pitchFamily="18" charset="0"/>
                <a:sym typeface="Times New Roman" pitchFamily="18" charset="0"/>
              </a:rPr>
              <a:t>Језичка</a:t>
            </a:r>
            <a:r>
              <a:rPr lang="en-US" sz="2400" dirty="0" smtClean="0">
                <a:solidFill>
                  <a:schemeClr val="tx1"/>
                </a:solidFill>
                <a:latin typeface="Times New Roman" pitchFamily="18" charset="0"/>
                <a:cs typeface="Times New Roman" pitchFamily="18" charset="0"/>
                <a:sym typeface="Times New Roman" pitchFamily="18" charset="0"/>
              </a:rPr>
              <a:t> </a:t>
            </a:r>
            <a:r>
              <a:rPr lang="en-US" sz="2400" dirty="0" err="1" smtClean="0">
                <a:solidFill>
                  <a:schemeClr val="tx1"/>
                </a:solidFill>
                <a:latin typeface="Times New Roman" pitchFamily="18" charset="0"/>
                <a:cs typeface="Times New Roman" pitchFamily="18" charset="0"/>
                <a:sym typeface="Times New Roman" pitchFamily="18" charset="0"/>
              </a:rPr>
              <a:t>култура</a:t>
            </a:r>
            <a:r>
              <a:rPr lang="sr-Cyrl-RS" sz="2400" dirty="0" smtClean="0">
                <a:solidFill>
                  <a:schemeClr val="tx1"/>
                </a:solidFill>
                <a:latin typeface="Times New Roman" pitchFamily="18" charset="0"/>
                <a:cs typeface="Times New Roman" pitchFamily="18" charset="0"/>
                <a:sym typeface="Times New Roman" pitchFamily="18" charset="0"/>
              </a:rPr>
              <a:t> </a:t>
            </a:r>
            <a:r>
              <a:rPr lang="en-US" sz="2400" dirty="0" smtClean="0">
                <a:solidFill>
                  <a:schemeClr val="tx1"/>
                </a:solidFill>
                <a:latin typeface="Times New Roman" pitchFamily="18" charset="0"/>
                <a:cs typeface="Times New Roman" pitchFamily="18" charset="0"/>
                <a:sym typeface="Times New Roman" pitchFamily="18" charset="0"/>
              </a:rPr>
              <a:t>(</a:t>
            </a:r>
            <a:r>
              <a:rPr lang="en-US" sz="2400" dirty="0" err="1" smtClean="0">
                <a:solidFill>
                  <a:schemeClr val="tx1"/>
                </a:solidFill>
                <a:latin typeface="Times New Roman" pitchFamily="18" charset="0"/>
                <a:cs typeface="Times New Roman" pitchFamily="18" charset="0"/>
                <a:sym typeface="Times New Roman" pitchFamily="18" charset="0"/>
              </a:rPr>
              <a:t>правопис</a:t>
            </a:r>
            <a:r>
              <a:rPr lang="en-US" sz="2400" dirty="0" smtClean="0">
                <a:solidFill>
                  <a:schemeClr val="tx1"/>
                </a:solidFill>
                <a:latin typeface="Times New Roman" pitchFamily="18" charset="0"/>
                <a:cs typeface="Times New Roman" pitchFamily="18" charset="0"/>
                <a:sym typeface="Times New Roman" pitchFamily="18" charset="0"/>
              </a:rPr>
              <a:t>)</a:t>
            </a:r>
            <a:r>
              <a:rPr lang="sr-Cyrl-RS" sz="2400" dirty="0" smtClean="0">
                <a:solidFill>
                  <a:schemeClr val="tx1"/>
                </a:solidFill>
                <a:latin typeface="Times New Roman" pitchFamily="18" charset="0"/>
                <a:cs typeface="Times New Roman" pitchFamily="18" charset="0"/>
                <a:sym typeface="Times New Roman" pitchFamily="18" charset="0"/>
              </a:rPr>
              <a:t> </a:t>
            </a:r>
            <a:endParaRPr lang="en-GB" sz="2400" dirty="0" smtClean="0">
              <a:solidFill>
                <a:schemeClr val="tx1"/>
              </a:solidFill>
              <a:latin typeface="Times New Roman" pitchFamily="18" charset="0"/>
              <a:cs typeface="Times New Roman" pitchFamily="18" charset="0"/>
              <a:sym typeface="Times New Roman" pitchFamily="18" charset="0"/>
            </a:endParaRPr>
          </a:p>
          <a:p>
            <a:pPr marL="457200" indent="-457200" algn="just">
              <a:buClr>
                <a:srgbClr val="000000"/>
              </a:buClr>
              <a:buSzPct val="90000"/>
              <a:buNone/>
            </a:pPr>
            <a:r>
              <a:rPr lang="bs-Cyrl-BA" sz="2000" dirty="0" smtClean="0">
                <a:solidFill>
                  <a:schemeClr val="tx1"/>
                </a:solidFill>
                <a:latin typeface="Times New Roman" pitchFamily="18" charset="0"/>
                <a:ea typeface="Times New Roman" panose="02020603050405020304" pitchFamily="18" charset="0"/>
                <a:cs typeface="Times New Roman" pitchFamily="18" charset="0"/>
              </a:rPr>
              <a:t>*</a:t>
            </a:r>
            <a:r>
              <a:rPr lang="bs-Cyrl-BA" sz="1600" dirty="0" smtClean="0">
                <a:solidFill>
                  <a:schemeClr val="tx1"/>
                </a:solidFill>
                <a:latin typeface="Times New Roman" pitchFamily="18" charset="0"/>
                <a:ea typeface="Times New Roman" panose="02020603050405020304" pitchFamily="18" charset="0"/>
                <a:cs typeface="Times New Roman" pitchFamily="18" charset="0"/>
              </a:rPr>
              <a:t>Задаци на три нивоа сложености (1.ниво-9 задатака, 2.ниво-7 задатака, 3.ниво-4 задатка).</a:t>
            </a:r>
            <a:r>
              <a:rPr lang="en-US" sz="1600" i="1" dirty="0" smtClean="0">
                <a:solidFill>
                  <a:schemeClr val="tx1"/>
                </a:solidFill>
                <a:latin typeface="Calibri"/>
              </a:rPr>
              <a:t> </a:t>
            </a:r>
            <a:endParaRPr lang="sr-Cyrl-RS" sz="1000" dirty="0" smtClean="0">
              <a:solidFill>
                <a:schemeClr val="tx1"/>
              </a:solidFill>
              <a:latin typeface="Times New Roman" pitchFamily="18" charset="0"/>
              <a:cs typeface="Times New Roman" pitchFamily="18" charset="0"/>
              <a:sym typeface="Times New Roman" pitchFamily="18" charset="0"/>
            </a:endParaRPr>
          </a:p>
          <a:p>
            <a:pPr marL="457200" indent="-457200" algn="just">
              <a:buClr>
                <a:srgbClr val="000000"/>
              </a:buClr>
              <a:buSzPct val="90000"/>
              <a:buNone/>
            </a:pPr>
            <a:endParaRPr lang="sr-Cyrl-RS" sz="1400" dirty="0" smtClean="0">
              <a:solidFill>
                <a:schemeClr val="tx1"/>
              </a:solidFill>
              <a:latin typeface="Times New Roman" pitchFamily="18" charset="0"/>
              <a:cs typeface="Times New Roman" pitchFamily="18" charset="0"/>
              <a:sym typeface="Times New Roman" pitchFamily="18" charset="0"/>
            </a:endParaRPr>
          </a:p>
          <a:p>
            <a:pPr marL="457200" indent="-457200" algn="just">
              <a:buClr>
                <a:srgbClr val="000000"/>
              </a:buClr>
              <a:buSzPct val="90000"/>
              <a:buNone/>
            </a:pPr>
            <a:r>
              <a:rPr lang="sr-Cyrl-RS" sz="2400" dirty="0" smtClean="0">
                <a:solidFill>
                  <a:schemeClr val="tx1"/>
                </a:solidFill>
                <a:latin typeface="Times New Roman" pitchFamily="18" charset="0"/>
                <a:cs typeface="Times New Roman" pitchFamily="18" charset="0"/>
                <a:sym typeface="Times New Roman" pitchFamily="18" charset="0"/>
              </a:rPr>
              <a:t>П</a:t>
            </a:r>
            <a:r>
              <a:rPr lang="bs-Cyrl-BA" sz="2400" dirty="0" smtClean="0">
                <a:solidFill>
                  <a:schemeClr val="tx1"/>
                </a:solidFill>
                <a:latin typeface="Times New Roman" pitchFamily="18" charset="0"/>
                <a:ea typeface="+mj-ea"/>
                <a:cs typeface="Times New Roman" pitchFamily="18" charset="0"/>
              </a:rPr>
              <a:t>ровјером постигнућа  за </a:t>
            </a:r>
            <a:r>
              <a:rPr lang="bs-Cyrl-BA" sz="2400" b="1" dirty="0" smtClean="0">
                <a:solidFill>
                  <a:schemeClr val="tx1"/>
                </a:solidFill>
                <a:latin typeface="Times New Roman" pitchFamily="18" charset="0"/>
                <a:ea typeface="+mj-ea"/>
                <a:cs typeface="Times New Roman" pitchFamily="18" charset="0"/>
              </a:rPr>
              <a:t>математику</a:t>
            </a:r>
            <a:r>
              <a:rPr lang="bs-Cyrl-BA" sz="2400" dirty="0" smtClean="0">
                <a:solidFill>
                  <a:schemeClr val="tx1"/>
                </a:solidFill>
                <a:latin typeface="Times New Roman" pitchFamily="18" charset="0"/>
                <a:ea typeface="+mj-ea"/>
                <a:cs typeface="Times New Roman" pitchFamily="18" charset="0"/>
              </a:rPr>
              <a:t> обухваћено је пет</a:t>
            </a:r>
          </a:p>
          <a:p>
            <a:pPr marL="457200" indent="-457200" algn="just">
              <a:buClr>
                <a:srgbClr val="000000"/>
              </a:buClr>
              <a:buSzPct val="90000"/>
              <a:buNone/>
            </a:pPr>
            <a:r>
              <a:rPr lang="bs-Cyrl-BA" sz="2400" dirty="0" smtClean="0">
                <a:solidFill>
                  <a:schemeClr val="tx1"/>
                </a:solidFill>
                <a:latin typeface="Times New Roman" pitchFamily="18" charset="0"/>
                <a:ea typeface="+mj-ea"/>
                <a:cs typeface="Times New Roman" pitchFamily="18" charset="0"/>
              </a:rPr>
              <a:t>наставних тема</a:t>
            </a:r>
            <a:r>
              <a:rPr lang="sr-Cyrl-RS" sz="2400" dirty="0" smtClean="0">
                <a:solidFill>
                  <a:schemeClr val="tx1"/>
                </a:solidFill>
                <a:latin typeface="Times New Roman" pitchFamily="18" charset="0"/>
                <a:ea typeface="+mj-ea"/>
                <a:cs typeface="Times New Roman" pitchFamily="18" charset="0"/>
              </a:rPr>
              <a:t>/области/садржаја</a:t>
            </a:r>
            <a:r>
              <a:rPr lang="bs-Cyrl-BA" sz="2400" dirty="0" smtClean="0">
                <a:solidFill>
                  <a:schemeClr val="tx1"/>
                </a:solidFill>
                <a:latin typeface="Times New Roman" pitchFamily="18" charset="0"/>
                <a:ea typeface="+mj-ea"/>
                <a:cs typeface="Times New Roman" pitchFamily="18" charset="0"/>
              </a:rPr>
              <a:t>:   </a:t>
            </a:r>
            <a:r>
              <a:rPr lang="bs-Cyrl-BA" sz="2400" dirty="0" smtClean="0">
                <a:solidFill>
                  <a:schemeClr val="tx1"/>
                </a:solidFill>
                <a:latin typeface="Times New Roman" pitchFamily="18" charset="0"/>
                <a:ea typeface="Times New Roman" panose="02020603050405020304" pitchFamily="18" charset="0"/>
                <a:cs typeface="Times New Roman" pitchFamily="18" charset="0"/>
              </a:rPr>
              <a:t>Бројеви,  Сабирање и</a:t>
            </a:r>
          </a:p>
          <a:p>
            <a:pPr marL="457200" indent="-457200" algn="just">
              <a:buClr>
                <a:srgbClr val="000000"/>
              </a:buClr>
              <a:buSzPct val="90000"/>
              <a:buNone/>
            </a:pPr>
            <a:r>
              <a:rPr lang="bs-Cyrl-BA" sz="2400" dirty="0" smtClean="0">
                <a:solidFill>
                  <a:schemeClr val="tx1"/>
                </a:solidFill>
                <a:latin typeface="Times New Roman" pitchFamily="18" charset="0"/>
                <a:ea typeface="Times New Roman" panose="02020603050405020304" pitchFamily="18" charset="0"/>
                <a:cs typeface="Times New Roman" pitchFamily="18" charset="0"/>
              </a:rPr>
              <a:t>одузимање у скупу </a:t>
            </a:r>
            <a:r>
              <a:rPr lang="sr-Latn-RS" sz="2400" dirty="0" smtClean="0">
                <a:solidFill>
                  <a:schemeClr val="tx1"/>
                </a:solidFill>
                <a:latin typeface="Times New Roman" pitchFamily="18" charset="0"/>
                <a:ea typeface="Times New Roman" panose="02020603050405020304" pitchFamily="18" charset="0"/>
                <a:cs typeface="Times New Roman" pitchFamily="18" charset="0"/>
              </a:rPr>
              <a:t>N </a:t>
            </a:r>
            <a:r>
              <a:rPr lang="sr-Cyrl-RS" sz="2400" dirty="0" smtClean="0">
                <a:solidFill>
                  <a:schemeClr val="tx1"/>
                </a:solidFill>
                <a:latin typeface="Times New Roman" pitchFamily="18" charset="0"/>
                <a:ea typeface="Times New Roman" panose="02020603050405020304" pitchFamily="18" charset="0"/>
                <a:cs typeface="Times New Roman" pitchFamily="18" charset="0"/>
              </a:rPr>
              <a:t>и скупу </a:t>
            </a:r>
            <a:r>
              <a:rPr lang="sr-Latn-RS" sz="2400" dirty="0" smtClean="0">
                <a:solidFill>
                  <a:schemeClr val="tx1"/>
                </a:solidFill>
                <a:latin typeface="Times New Roman" pitchFamily="18" charset="0"/>
                <a:ea typeface="Times New Roman" panose="02020603050405020304" pitchFamily="18" charset="0"/>
                <a:cs typeface="Times New Roman" pitchFamily="18" charset="0"/>
              </a:rPr>
              <a:t>N0  (</a:t>
            </a:r>
            <a:r>
              <a:rPr lang="sr-Cyrl-RS" sz="2400" dirty="0" smtClean="0">
                <a:solidFill>
                  <a:schemeClr val="tx1"/>
                </a:solidFill>
                <a:latin typeface="Times New Roman" pitchFamily="18" charset="0"/>
                <a:ea typeface="Times New Roman" panose="02020603050405020304" pitchFamily="18" charset="0"/>
                <a:cs typeface="Times New Roman" pitchFamily="18" charset="0"/>
              </a:rPr>
              <a:t>једначине)</a:t>
            </a:r>
            <a:r>
              <a:rPr lang="sr-Latn-RS" sz="2400" dirty="0" smtClean="0">
                <a:solidFill>
                  <a:schemeClr val="tx1"/>
                </a:solidFill>
                <a:latin typeface="Times New Roman" pitchFamily="18" charset="0"/>
                <a:ea typeface="Times New Roman" panose="02020603050405020304" pitchFamily="18" charset="0"/>
                <a:cs typeface="Times New Roman" pitchFamily="18" charset="0"/>
              </a:rPr>
              <a:t>,</a:t>
            </a:r>
            <a:r>
              <a:rPr lang="bs-Cyrl-BA" sz="2400" dirty="0" smtClean="0">
                <a:solidFill>
                  <a:schemeClr val="tx1"/>
                </a:solidFill>
                <a:latin typeface="Times New Roman" pitchFamily="18" charset="0"/>
                <a:ea typeface="Times New Roman" panose="02020603050405020304" pitchFamily="18" charset="0"/>
                <a:cs typeface="Times New Roman" pitchFamily="18" charset="0"/>
              </a:rPr>
              <a:t> Множење и</a:t>
            </a:r>
          </a:p>
          <a:p>
            <a:pPr marL="457200" indent="-457200" algn="just">
              <a:buClr>
                <a:srgbClr val="000000"/>
              </a:buClr>
              <a:buSzPct val="90000"/>
              <a:buNone/>
            </a:pPr>
            <a:r>
              <a:rPr lang="bs-Cyrl-BA" sz="2400" dirty="0" smtClean="0">
                <a:solidFill>
                  <a:schemeClr val="tx1"/>
                </a:solidFill>
                <a:latin typeface="Times New Roman" pitchFamily="18" charset="0"/>
                <a:ea typeface="Times New Roman" panose="02020603050405020304" pitchFamily="18" charset="0"/>
                <a:cs typeface="Times New Roman" pitchFamily="18" charset="0"/>
              </a:rPr>
              <a:t>дијељење </a:t>
            </a:r>
            <a:r>
              <a:rPr lang="sr-Cyrl-CS" sz="2400" dirty="0" smtClean="0">
                <a:solidFill>
                  <a:schemeClr val="tx1"/>
                </a:solidFill>
                <a:latin typeface="Times New Roman" pitchFamily="18" charset="0"/>
                <a:cs typeface="Times New Roman" pitchFamily="18" charset="0"/>
              </a:rPr>
              <a:t>у скупу </a:t>
            </a:r>
            <a:r>
              <a:rPr lang="en-GB" sz="2400" dirty="0" smtClean="0">
                <a:solidFill>
                  <a:schemeClr val="tx1"/>
                </a:solidFill>
                <a:latin typeface="Times New Roman" pitchFamily="18" charset="0"/>
                <a:cs typeface="Times New Roman" pitchFamily="18" charset="0"/>
              </a:rPr>
              <a:t>N</a:t>
            </a:r>
            <a:r>
              <a:rPr lang="sr-Cyrl-CS" sz="2400" dirty="0" smtClean="0">
                <a:solidFill>
                  <a:schemeClr val="tx1"/>
                </a:solidFill>
                <a:latin typeface="Times New Roman" pitchFamily="18" charset="0"/>
                <a:cs typeface="Times New Roman" pitchFamily="18" charset="0"/>
              </a:rPr>
              <a:t> и скупу </a:t>
            </a:r>
            <a:r>
              <a:rPr lang="en-GB" sz="2400" dirty="0" smtClean="0">
                <a:solidFill>
                  <a:schemeClr val="tx1"/>
                </a:solidFill>
                <a:latin typeface="Times New Roman" pitchFamily="18" charset="0"/>
                <a:cs typeface="Times New Roman" pitchFamily="18" charset="0"/>
              </a:rPr>
              <a:t>N</a:t>
            </a:r>
            <a:r>
              <a:rPr lang="sr-Latn-RS" sz="2400" dirty="0" smtClean="0">
                <a:solidFill>
                  <a:schemeClr val="tx1"/>
                </a:solidFill>
                <a:latin typeface="Times New Roman" pitchFamily="18" charset="0"/>
                <a:cs typeface="Times New Roman" pitchFamily="18" charset="0"/>
              </a:rPr>
              <a:t>0</a:t>
            </a:r>
            <a:r>
              <a:rPr lang="sr-Cyrl-RS" sz="2400" dirty="0" smtClean="0">
                <a:solidFill>
                  <a:schemeClr val="tx1"/>
                </a:solidFill>
                <a:latin typeface="Times New Roman" pitchFamily="18" charset="0"/>
                <a:ea typeface="Times New Roman" panose="02020603050405020304" pitchFamily="18" charset="0"/>
                <a:cs typeface="Times New Roman" pitchFamily="18" charset="0"/>
              </a:rPr>
              <a:t>, </a:t>
            </a:r>
            <a:r>
              <a:rPr lang="bs-Cyrl-BA" sz="2400" dirty="0" smtClean="0">
                <a:solidFill>
                  <a:schemeClr val="tx1"/>
                </a:solidFill>
                <a:latin typeface="Times New Roman" pitchFamily="18" charset="0"/>
                <a:ea typeface="Times New Roman" panose="02020603050405020304" pitchFamily="18" charset="0"/>
                <a:cs typeface="Times New Roman" pitchFamily="18" charset="0"/>
              </a:rPr>
              <a:t>Математички изрази,</a:t>
            </a:r>
          </a:p>
          <a:p>
            <a:pPr marL="457200" indent="-457200" algn="just">
              <a:buClr>
                <a:srgbClr val="000000"/>
              </a:buClr>
              <a:buSzPct val="90000"/>
              <a:buNone/>
            </a:pPr>
            <a:r>
              <a:rPr lang="bs-Cyrl-BA" sz="2400" dirty="0" smtClean="0">
                <a:solidFill>
                  <a:schemeClr val="tx1"/>
                </a:solidFill>
                <a:latin typeface="Times New Roman" pitchFamily="18" charset="0"/>
                <a:ea typeface="Times New Roman" panose="02020603050405020304" pitchFamily="18" charset="0"/>
                <a:cs typeface="Times New Roman" pitchFamily="18" charset="0"/>
              </a:rPr>
              <a:t>Мјерење и мјере (јединице за површину).</a:t>
            </a:r>
          </a:p>
          <a:p>
            <a:pPr marL="82296" indent="0" algn="just">
              <a:buNone/>
            </a:pPr>
            <a:r>
              <a:rPr lang="bs-Cyrl-BA" sz="1600" dirty="0" smtClean="0">
                <a:solidFill>
                  <a:schemeClr val="tx1"/>
                </a:solidFill>
                <a:latin typeface="Times New Roman" pitchFamily="18" charset="0"/>
                <a:ea typeface="Times New Roman" panose="02020603050405020304" pitchFamily="18" charset="0"/>
                <a:cs typeface="Times New Roman" pitchFamily="18" charset="0"/>
              </a:rPr>
              <a:t>*За сваку од пет тема/области/садржаја по три задатка на три нивоа сложености.</a:t>
            </a:r>
            <a:r>
              <a:rPr lang="en-US" sz="1600" i="1" dirty="0" smtClean="0">
                <a:solidFill>
                  <a:schemeClr val="tx1"/>
                </a:solidFill>
                <a:latin typeface="Calibri"/>
              </a:rPr>
              <a:t> </a:t>
            </a:r>
            <a:endParaRPr lang="bs-Cyrl-BA" sz="1600" dirty="0" smtClean="0">
              <a:solidFill>
                <a:schemeClr val="tx1"/>
              </a:solidFill>
              <a:latin typeface="Times New Roman" pitchFamily="18" charset="0"/>
              <a:ea typeface="Times New Roman" panose="02020603050405020304"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8E4B4BDA-1E1E-4429-89B8-BA423FC377D7}" type="slidenum">
              <a:rPr lang="bs-Latn-BA" smtClean="0"/>
              <a:pPr/>
              <a:t>5</a:t>
            </a:fld>
            <a:endParaRPr lang="bs-Latn-BA"/>
          </a:p>
        </p:txBody>
      </p:sp>
    </p:spTree>
    <p:extLst>
      <p:ext uri="{BB962C8B-B14F-4D97-AF65-F5344CB8AC3E}">
        <p14:creationId xmlns:p14="http://schemas.microsoft.com/office/powerpoint/2010/main" xmlns="" val="13233839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51520" y="0"/>
            <a:ext cx="8712968" cy="1052736"/>
          </a:xfrm>
          <a:ln/>
        </p:spPr>
        <p:style>
          <a:lnRef idx="1">
            <a:schemeClr val="accent1"/>
          </a:lnRef>
          <a:fillRef idx="3">
            <a:schemeClr val="accent1"/>
          </a:fillRef>
          <a:effectRef idx="2">
            <a:schemeClr val="accent1"/>
          </a:effectRef>
          <a:fontRef idx="minor">
            <a:schemeClr val="lt1"/>
          </a:fontRef>
        </p:style>
        <p:txBody>
          <a:bodyPr>
            <a:normAutofit fontScale="90000"/>
          </a:bodyPr>
          <a:lstStyle/>
          <a:p>
            <a:pPr marL="365760" lvl="0" indent="-283464" algn="ctr">
              <a:spcBef>
                <a:spcPts val="600"/>
              </a:spcBef>
            </a:pPr>
            <a:r>
              <a:rPr lang="ru-RU" sz="3600" dirty="0" smtClean="0">
                <a:solidFill>
                  <a:prstClr val="black"/>
                </a:solidFill>
                <a:effectLst/>
                <a:latin typeface="Times New Roman" panose="02020603050405020304" pitchFamily="18" charset="0"/>
                <a:ea typeface="Times New Roman" panose="02020603050405020304" pitchFamily="18" charset="0"/>
                <a:cs typeface="+mn-cs"/>
              </a:rPr>
              <a:t/>
            </a:r>
            <a:br>
              <a:rPr lang="ru-RU" sz="3600" dirty="0" smtClean="0">
                <a:solidFill>
                  <a:prstClr val="black"/>
                </a:solidFill>
                <a:effectLst/>
                <a:latin typeface="Times New Roman" panose="02020603050405020304" pitchFamily="18" charset="0"/>
                <a:ea typeface="Times New Roman" panose="02020603050405020304" pitchFamily="18" charset="0"/>
                <a:cs typeface="+mn-cs"/>
              </a:rPr>
            </a:br>
            <a:r>
              <a:rPr lang="ru-RU" sz="2200" dirty="0">
                <a:solidFill>
                  <a:prstClr val="black"/>
                </a:solidFill>
                <a:effectLst/>
                <a:latin typeface="Times New Roman" panose="02020603050405020304" pitchFamily="18" charset="0"/>
                <a:ea typeface="Times New Roman" panose="02020603050405020304" pitchFamily="18" charset="0"/>
                <a:cs typeface="+mn-cs"/>
              </a:rPr>
              <a:t/>
            </a:r>
            <a:br>
              <a:rPr lang="ru-RU" sz="2200" dirty="0">
                <a:solidFill>
                  <a:prstClr val="black"/>
                </a:solidFill>
                <a:effectLst/>
                <a:latin typeface="Times New Roman" panose="02020603050405020304" pitchFamily="18" charset="0"/>
                <a:ea typeface="Times New Roman" panose="02020603050405020304" pitchFamily="18" charset="0"/>
                <a:cs typeface="+mn-cs"/>
              </a:rPr>
            </a:br>
            <a:r>
              <a:rPr lang="ru-RU" sz="2200" dirty="0" smtClean="0">
                <a:solidFill>
                  <a:prstClr val="black"/>
                </a:solidFill>
                <a:effectLst/>
                <a:latin typeface="Times New Roman" panose="02020603050405020304" pitchFamily="18" charset="0"/>
                <a:ea typeface="Times New Roman" panose="02020603050405020304" pitchFamily="18" charset="0"/>
                <a:cs typeface="+mn-cs"/>
              </a:rPr>
              <a:t/>
            </a:r>
            <a:br>
              <a:rPr lang="ru-RU" sz="2200" dirty="0" smtClean="0">
                <a:solidFill>
                  <a:prstClr val="black"/>
                </a:solidFill>
                <a:effectLst/>
                <a:latin typeface="Times New Roman" panose="02020603050405020304" pitchFamily="18" charset="0"/>
                <a:ea typeface="Times New Roman" panose="02020603050405020304" pitchFamily="18" charset="0"/>
                <a:cs typeface="+mn-cs"/>
              </a:rPr>
            </a:br>
            <a:r>
              <a:rPr lang="sr-Cyrl-CS" sz="2700" dirty="0" smtClean="0">
                <a:solidFill>
                  <a:prstClr val="black"/>
                </a:solidFill>
                <a:effectLst/>
                <a:latin typeface="Times New Roman"/>
                <a:ea typeface="Times New Roman"/>
                <a:cs typeface="+mn-cs"/>
              </a:rPr>
              <a:t>Задацима </a:t>
            </a:r>
            <a:r>
              <a:rPr lang="sr-Cyrl-CS" sz="2700" dirty="0">
                <a:solidFill>
                  <a:prstClr val="black"/>
                </a:solidFill>
                <a:effectLst/>
                <a:latin typeface="Times New Roman"/>
                <a:ea typeface="Times New Roman"/>
                <a:cs typeface="+mn-cs"/>
              </a:rPr>
              <a:t>објективног типа из српског језика настојали смо сазнати колико су ученици остварили очекиване исходе тј. колико су у стању да</a:t>
            </a:r>
            <a:r>
              <a:rPr lang="bs-Latn-BA" sz="2700" dirty="0">
                <a:solidFill>
                  <a:prstClr val="black"/>
                </a:solidFill>
                <a:effectLst/>
                <a:latin typeface="Times New Roman"/>
                <a:ea typeface="Times New Roman"/>
                <a:cs typeface="+mn-cs"/>
              </a:rPr>
              <a:t>:</a:t>
            </a:r>
            <a:r>
              <a:rPr lang="bs-Latn-BA" sz="2200" dirty="0">
                <a:solidFill>
                  <a:prstClr val="black"/>
                </a:solidFill>
                <a:effectLst/>
                <a:latin typeface="Times New Roman"/>
                <a:ea typeface="Times New Roman"/>
                <a:cs typeface="+mn-cs"/>
              </a:rPr>
              <a:t/>
            </a:r>
            <a:br>
              <a:rPr lang="bs-Latn-BA" sz="2200" dirty="0">
                <a:solidFill>
                  <a:prstClr val="black"/>
                </a:solidFill>
                <a:effectLst/>
                <a:latin typeface="Times New Roman"/>
                <a:ea typeface="Times New Roman"/>
                <a:cs typeface="+mn-cs"/>
              </a:rPr>
            </a:br>
            <a:r>
              <a:rPr lang="bs-Cyrl-BA" sz="2800" dirty="0" smtClean="0">
                <a:solidFill>
                  <a:schemeClr val="tx1"/>
                </a:solidFill>
                <a:latin typeface="Times New Roman" panose="02020603050405020304" pitchFamily="18" charset="0"/>
                <a:cs typeface="Times New Roman" panose="02020603050405020304" pitchFamily="18" charset="0"/>
              </a:rPr>
              <a:t/>
            </a:r>
            <a:br>
              <a:rPr lang="bs-Cyrl-BA" sz="2800" dirty="0" smtClean="0">
                <a:solidFill>
                  <a:schemeClr val="tx1"/>
                </a:solidFill>
                <a:latin typeface="Times New Roman" panose="02020603050405020304" pitchFamily="18" charset="0"/>
                <a:cs typeface="Times New Roman" panose="02020603050405020304" pitchFamily="18" charset="0"/>
              </a:rPr>
            </a:br>
            <a:r>
              <a:rPr lang="ru-RU" sz="3200" dirty="0">
                <a:solidFill>
                  <a:prstClr val="black"/>
                </a:solidFill>
                <a:effectLst/>
                <a:latin typeface="Times New Roman" panose="02020603050405020304" pitchFamily="18" charset="0"/>
                <a:ea typeface="Times New Roman" panose="02020603050405020304" pitchFamily="18" charset="0"/>
                <a:cs typeface="+mn-cs"/>
              </a:rPr>
              <a:t/>
            </a:r>
            <a:br>
              <a:rPr lang="ru-RU" sz="3200" dirty="0">
                <a:solidFill>
                  <a:prstClr val="black"/>
                </a:solidFill>
                <a:effectLst/>
                <a:latin typeface="Times New Roman" panose="02020603050405020304" pitchFamily="18" charset="0"/>
                <a:ea typeface="Times New Roman" panose="02020603050405020304" pitchFamily="18" charset="0"/>
                <a:cs typeface="+mn-cs"/>
              </a:rPr>
            </a:br>
            <a:endParaRPr lang="sr-Latn-CS" sz="2200" b="1" dirty="0">
              <a:solidFill>
                <a:srgbClr val="FF0000"/>
              </a:solidFill>
              <a:latin typeface="Times New Roman" panose="02020603050405020304" pitchFamily="18" charset="0"/>
              <a:cs typeface="Times New Roman" panose="02020603050405020304" pitchFamily="18" charset="0"/>
            </a:endParaRPr>
          </a:p>
        </p:txBody>
      </p:sp>
      <p:sp>
        <p:nvSpPr>
          <p:cNvPr id="3" name="Čuvar mesta za sadržaj 2"/>
          <p:cNvSpPr>
            <a:spLocks noGrp="1"/>
          </p:cNvSpPr>
          <p:nvPr>
            <p:ph idx="1"/>
          </p:nvPr>
        </p:nvSpPr>
        <p:spPr>
          <a:xfrm>
            <a:off x="323528" y="1124744"/>
            <a:ext cx="8640960" cy="5733256"/>
          </a:xfrm>
        </p:spPr>
        <p:style>
          <a:lnRef idx="1">
            <a:schemeClr val="accent1"/>
          </a:lnRef>
          <a:fillRef idx="2">
            <a:schemeClr val="accent1"/>
          </a:fillRef>
          <a:effectRef idx="1">
            <a:schemeClr val="accent1"/>
          </a:effectRef>
          <a:fontRef idx="minor">
            <a:schemeClr val="dk1"/>
          </a:fontRef>
        </p:style>
        <p:txBody>
          <a:bodyPr>
            <a:normAutofit fontScale="32500" lnSpcReduction="20000"/>
          </a:bodyPr>
          <a:lstStyle/>
          <a:p>
            <a:pPr marL="82296" indent="0" algn="just">
              <a:spcAft>
                <a:spcPts val="0"/>
              </a:spcAft>
              <a:buNone/>
            </a:pPr>
            <a:r>
              <a:rPr lang="en-US" sz="2800" dirty="0">
                <a:latin typeface="Times New Roman"/>
                <a:ea typeface="Times New Roman"/>
              </a:rPr>
              <a:t> </a:t>
            </a:r>
            <a:endParaRPr lang="bs-Latn-BA" sz="3600" dirty="0">
              <a:latin typeface="Times New Roman"/>
              <a:ea typeface="Times New Roman"/>
            </a:endParaRPr>
          </a:p>
          <a:p>
            <a:pPr marL="342900" indent="-342900" algn="just">
              <a:lnSpc>
                <a:spcPct val="107000"/>
              </a:lnSpc>
              <a:buClrTx/>
            </a:pPr>
            <a:r>
              <a:rPr lang="sr-Cyrl-CS" sz="7400" dirty="0">
                <a:solidFill>
                  <a:schemeClr val="tx1"/>
                </a:solidFill>
                <a:latin typeface="Times New Roman"/>
                <a:ea typeface="Times New Roman"/>
                <a:cs typeface="Times New Roman"/>
              </a:rPr>
              <a:t>препознају ријечи супротног значења, </a:t>
            </a:r>
            <a:endParaRPr lang="bs-Latn-BA" sz="7400" dirty="0">
              <a:solidFill>
                <a:schemeClr val="tx1"/>
              </a:solidFill>
              <a:latin typeface="Calibri"/>
              <a:ea typeface="Times New Roman"/>
              <a:cs typeface="Times New Roman"/>
            </a:endParaRPr>
          </a:p>
          <a:p>
            <a:pPr marL="342900" indent="-342900" algn="just">
              <a:lnSpc>
                <a:spcPct val="107000"/>
              </a:lnSpc>
              <a:buClrTx/>
            </a:pPr>
            <a:r>
              <a:rPr lang="sr-Cyrl-CS" sz="7400" dirty="0">
                <a:solidFill>
                  <a:schemeClr val="tx1"/>
                </a:solidFill>
                <a:latin typeface="Times New Roman"/>
                <a:ea typeface="Times New Roman"/>
                <a:cs typeface="Times New Roman"/>
              </a:rPr>
              <a:t>разликују врсте именица (заједничке, властите, збирне, </a:t>
            </a:r>
            <a:r>
              <a:rPr lang="sr-Cyrl-CS" sz="7400" dirty="0" smtClean="0">
                <a:solidFill>
                  <a:schemeClr val="tx1"/>
                </a:solidFill>
                <a:latin typeface="Times New Roman"/>
                <a:ea typeface="Times New Roman"/>
                <a:cs typeface="Times New Roman"/>
              </a:rPr>
              <a:t>градивне), </a:t>
            </a:r>
          </a:p>
          <a:p>
            <a:pPr marL="342900" indent="-342900" algn="just">
              <a:lnSpc>
                <a:spcPct val="107000"/>
              </a:lnSpc>
              <a:buClrTx/>
            </a:pPr>
            <a:r>
              <a:rPr lang="sr-Cyrl-CS" sz="7400" dirty="0" smtClean="0">
                <a:solidFill>
                  <a:schemeClr val="tx1"/>
                </a:solidFill>
                <a:latin typeface="Times New Roman"/>
                <a:ea typeface="Times New Roman"/>
                <a:cs typeface="Times New Roman"/>
              </a:rPr>
              <a:t>уоче и препознају врсту придјева,  </a:t>
            </a:r>
          </a:p>
          <a:p>
            <a:pPr marL="342900" indent="-342900" algn="just">
              <a:lnSpc>
                <a:spcPct val="107000"/>
              </a:lnSpc>
              <a:buClrTx/>
            </a:pPr>
            <a:r>
              <a:rPr lang="bs-Cyrl-BA" sz="7400" dirty="0" smtClean="0">
                <a:solidFill>
                  <a:schemeClr val="tx1"/>
                </a:solidFill>
                <a:latin typeface="Times New Roman"/>
                <a:ea typeface="Times New Roman"/>
                <a:cs typeface="Times New Roman"/>
              </a:rPr>
              <a:t>уоче </a:t>
            </a:r>
            <a:r>
              <a:rPr lang="bs-Cyrl-BA" sz="7400" dirty="0">
                <a:solidFill>
                  <a:schemeClr val="tx1"/>
                </a:solidFill>
                <a:latin typeface="Times New Roman"/>
                <a:ea typeface="Times New Roman"/>
                <a:cs typeface="Times New Roman"/>
              </a:rPr>
              <a:t>и разликују врсте ријечи </a:t>
            </a:r>
            <a:r>
              <a:rPr lang="sr-Cyrl-CS" sz="7400" dirty="0">
                <a:solidFill>
                  <a:schemeClr val="tx1"/>
                </a:solidFill>
                <a:latin typeface="Times New Roman"/>
                <a:ea typeface="Times New Roman"/>
                <a:cs typeface="Times New Roman"/>
              </a:rPr>
              <a:t>(именица, глагол, придјев, замјеница), </a:t>
            </a:r>
            <a:endParaRPr lang="sr-Cyrl-CS" sz="7400" dirty="0" smtClean="0">
              <a:solidFill>
                <a:schemeClr val="tx1"/>
              </a:solidFill>
              <a:latin typeface="Times New Roman"/>
              <a:ea typeface="Times New Roman"/>
              <a:cs typeface="Times New Roman"/>
            </a:endParaRPr>
          </a:p>
          <a:p>
            <a:pPr marL="342900" indent="-342900" algn="just">
              <a:lnSpc>
                <a:spcPct val="107000"/>
              </a:lnSpc>
              <a:buClrTx/>
            </a:pPr>
            <a:r>
              <a:rPr lang="sr-Cyrl-CS" sz="7400" dirty="0" smtClean="0">
                <a:solidFill>
                  <a:schemeClr val="tx1"/>
                </a:solidFill>
                <a:latin typeface="Times New Roman"/>
                <a:ea typeface="Times New Roman"/>
                <a:cs typeface="Times New Roman"/>
              </a:rPr>
              <a:t>правилно </a:t>
            </a:r>
            <a:r>
              <a:rPr lang="sr-Cyrl-CS" sz="7400" dirty="0">
                <a:solidFill>
                  <a:schemeClr val="tx1"/>
                </a:solidFill>
                <a:latin typeface="Times New Roman"/>
                <a:ea typeface="Times New Roman"/>
                <a:cs typeface="Times New Roman"/>
              </a:rPr>
              <a:t>пишу дати </a:t>
            </a:r>
            <a:r>
              <a:rPr lang="sr-Cyrl-CS" sz="7400" dirty="0" smtClean="0">
                <a:solidFill>
                  <a:schemeClr val="tx1"/>
                </a:solidFill>
                <a:latin typeface="Times New Roman"/>
                <a:ea typeface="Times New Roman"/>
                <a:cs typeface="Times New Roman"/>
              </a:rPr>
              <a:t>број,</a:t>
            </a:r>
          </a:p>
          <a:p>
            <a:pPr marL="342900" indent="-342900" algn="just">
              <a:lnSpc>
                <a:spcPct val="107000"/>
              </a:lnSpc>
              <a:buClrTx/>
            </a:pPr>
            <a:r>
              <a:rPr lang="bs-Cyrl-BA" sz="7400" dirty="0" smtClean="0">
                <a:solidFill>
                  <a:schemeClr val="tx1"/>
                </a:solidFill>
                <a:latin typeface="Times New Roman"/>
                <a:ea typeface="Times New Roman"/>
                <a:cs typeface="Times New Roman"/>
              </a:rPr>
              <a:t>проналазе </a:t>
            </a:r>
            <a:r>
              <a:rPr lang="bs-Cyrl-BA" sz="7400" dirty="0">
                <a:solidFill>
                  <a:schemeClr val="tx1"/>
                </a:solidFill>
                <a:latin typeface="Times New Roman"/>
                <a:ea typeface="Times New Roman"/>
                <a:cs typeface="Times New Roman"/>
              </a:rPr>
              <a:t>личне замјенице, </a:t>
            </a:r>
            <a:endParaRPr lang="bs-Latn-BA" sz="7400" dirty="0">
              <a:solidFill>
                <a:schemeClr val="tx1"/>
              </a:solidFill>
              <a:latin typeface="Calibri"/>
              <a:ea typeface="Times New Roman"/>
              <a:cs typeface="Times New Roman"/>
            </a:endParaRPr>
          </a:p>
          <a:p>
            <a:pPr marL="342900" indent="-342900" algn="just">
              <a:lnSpc>
                <a:spcPct val="107000"/>
              </a:lnSpc>
              <a:buClrTx/>
            </a:pPr>
            <a:r>
              <a:rPr lang="sr-Cyrl-CS" sz="7400" dirty="0">
                <a:solidFill>
                  <a:schemeClr val="tx1"/>
                </a:solidFill>
                <a:latin typeface="Times New Roman"/>
                <a:ea typeface="Times New Roman"/>
                <a:cs typeface="Times New Roman"/>
              </a:rPr>
              <a:t>разликују врсту писаног </a:t>
            </a:r>
            <a:r>
              <a:rPr lang="sr-Cyrl-CS" sz="7400" dirty="0" smtClean="0">
                <a:solidFill>
                  <a:schemeClr val="tx1"/>
                </a:solidFill>
                <a:latin typeface="Times New Roman"/>
                <a:ea typeface="Times New Roman"/>
                <a:cs typeface="Times New Roman"/>
              </a:rPr>
              <a:t>казивања на основу прочитаног текста </a:t>
            </a:r>
            <a:r>
              <a:rPr lang="sr-Cyrl-CS" sz="7400" dirty="0">
                <a:solidFill>
                  <a:schemeClr val="tx1"/>
                </a:solidFill>
                <a:latin typeface="Times New Roman"/>
                <a:ea typeface="Times New Roman"/>
                <a:cs typeface="Times New Roman"/>
              </a:rPr>
              <a:t>( описивање, приповиједање, дијалог, монолог</a:t>
            </a:r>
            <a:r>
              <a:rPr lang="sr-Cyrl-CS" sz="7400" dirty="0" smtClean="0">
                <a:solidFill>
                  <a:schemeClr val="tx1"/>
                </a:solidFill>
                <a:latin typeface="Times New Roman"/>
                <a:ea typeface="Times New Roman"/>
                <a:cs typeface="Times New Roman"/>
              </a:rPr>
              <a:t>), </a:t>
            </a:r>
            <a:endParaRPr lang="bs-Latn-BA" sz="7400" dirty="0">
              <a:solidFill>
                <a:schemeClr val="tx1"/>
              </a:solidFill>
              <a:latin typeface="Calibri"/>
              <a:ea typeface="Times New Roman"/>
              <a:cs typeface="Times New Roman"/>
            </a:endParaRPr>
          </a:p>
          <a:p>
            <a:pPr marL="342900" indent="-342900" algn="just">
              <a:lnSpc>
                <a:spcPct val="107000"/>
              </a:lnSpc>
              <a:buClrTx/>
            </a:pPr>
            <a:r>
              <a:rPr lang="sr-Cyrl-CS" sz="7400" dirty="0">
                <a:solidFill>
                  <a:schemeClr val="tx1"/>
                </a:solidFill>
                <a:latin typeface="Times New Roman"/>
                <a:ea typeface="Times New Roman"/>
                <a:cs typeface="Times New Roman"/>
              </a:rPr>
              <a:t>препознају и разликују књижевно дјело и </a:t>
            </a:r>
            <a:r>
              <a:rPr lang="sr-Latn-CS" sz="7400" dirty="0">
                <a:solidFill>
                  <a:schemeClr val="tx1"/>
                </a:solidFill>
                <a:latin typeface="Times New Roman"/>
                <a:ea typeface="Times New Roman"/>
                <a:cs typeface="Times New Roman"/>
              </a:rPr>
              <a:t>књижевну врсту, </a:t>
            </a:r>
            <a:endParaRPr lang="bs-Latn-BA" sz="7400" dirty="0">
              <a:solidFill>
                <a:schemeClr val="tx1"/>
              </a:solidFill>
              <a:latin typeface="Calibri"/>
              <a:ea typeface="Times New Roman"/>
              <a:cs typeface="Times New Roman"/>
            </a:endParaRPr>
          </a:p>
          <a:p>
            <a:pPr marL="342900" indent="-342900" algn="just">
              <a:lnSpc>
                <a:spcPct val="107000"/>
              </a:lnSpc>
              <a:buClrTx/>
            </a:pPr>
            <a:r>
              <a:rPr lang="sr-Cyrl-CS" sz="7400" dirty="0">
                <a:solidFill>
                  <a:schemeClr val="tx1"/>
                </a:solidFill>
                <a:latin typeface="Times New Roman"/>
                <a:ea typeface="Times New Roman"/>
                <a:cs typeface="Times New Roman"/>
              </a:rPr>
              <a:t>препознају правилно написан управни говор, </a:t>
            </a:r>
            <a:endParaRPr lang="sr-Cyrl-RS" sz="7400" dirty="0" smtClean="0">
              <a:solidFill>
                <a:schemeClr val="tx1"/>
              </a:solidFill>
              <a:latin typeface="Calibri"/>
              <a:ea typeface="Times New Roman"/>
              <a:cs typeface="Times New Roman"/>
            </a:endParaRPr>
          </a:p>
          <a:p>
            <a:pPr marL="342900" indent="-342900" algn="just">
              <a:lnSpc>
                <a:spcPct val="107000"/>
              </a:lnSpc>
              <a:buClrTx/>
            </a:pPr>
            <a:r>
              <a:rPr lang="sr-Cyrl-CS" sz="7200" dirty="0" smtClean="0">
                <a:solidFill>
                  <a:schemeClr val="tx1"/>
                </a:solidFill>
                <a:latin typeface="Times New Roman"/>
                <a:ea typeface="Times New Roman"/>
                <a:cs typeface="Times New Roman"/>
              </a:rPr>
              <a:t>примијене знања о глаголским временима (претварају глаголске облике), </a:t>
            </a:r>
            <a:endParaRPr lang="bs-Latn-BA" sz="7200" dirty="0" smtClean="0">
              <a:solidFill>
                <a:schemeClr val="tx1"/>
              </a:solidFill>
              <a:latin typeface="Calibri"/>
              <a:ea typeface="Times New Roman"/>
              <a:cs typeface="Times New Roman"/>
            </a:endParaRPr>
          </a:p>
          <a:p>
            <a:pPr marL="342900" lvl="0" indent="-342900" algn="just">
              <a:lnSpc>
                <a:spcPct val="107000"/>
              </a:lnSpc>
              <a:spcAft>
                <a:spcPts val="0"/>
              </a:spcAft>
              <a:buFont typeface="Symbol"/>
              <a:buChar char=""/>
            </a:pPr>
            <a:endParaRPr lang="sr-Cyrl-RS" sz="7200" dirty="0" smtClean="0">
              <a:solidFill>
                <a:schemeClr val="tx1"/>
              </a:solidFill>
              <a:latin typeface="Times New Roman"/>
              <a:ea typeface="Times New Roman"/>
              <a:cs typeface="Times New Roman"/>
            </a:endParaRPr>
          </a:p>
          <a:p>
            <a:pPr marL="82296" indent="0" algn="just">
              <a:spcAft>
                <a:spcPts val="0"/>
              </a:spcAft>
              <a:buNone/>
            </a:pPr>
            <a:endParaRPr lang="bs-Cyrl-BA"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just">
              <a:lnSpc>
                <a:spcPct val="107000"/>
              </a:lnSpc>
              <a:buClrTx/>
            </a:pPr>
            <a:endParaRPr lang="bs-Cyrl-BA"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just">
              <a:lnSpc>
                <a:spcPct val="107000"/>
              </a:lnSpc>
              <a:buClr>
                <a:srgbClr val="3891A7"/>
              </a:buClr>
            </a:pPr>
            <a:endParaRPr lang="sr-Cyrl-CS" sz="31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82296" lvl="0" indent="0" algn="just">
              <a:buClr>
                <a:srgbClr val="3891A7"/>
              </a:buClr>
              <a:buNone/>
            </a:pPr>
            <a:endParaRPr lang="sr-Latn-CS" sz="1400" dirty="0">
              <a:solidFill>
                <a:srgbClr val="FF0000"/>
              </a:solidFill>
              <a:latin typeface="Times New Roman" panose="02020603050405020304" pitchFamily="18" charset="0"/>
              <a:ea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8E4B4BDA-1E1E-4429-89B8-BA423FC377D7}" type="slidenum">
              <a:rPr lang="bs-Latn-BA" smtClean="0"/>
              <a:pPr/>
              <a:t>6</a:t>
            </a:fld>
            <a:endParaRPr lang="bs-Latn-BA"/>
          </a:p>
        </p:txBody>
      </p:sp>
    </p:spTree>
    <p:extLst>
      <p:ext uri="{BB962C8B-B14F-4D97-AF65-F5344CB8AC3E}">
        <p14:creationId xmlns:p14="http://schemas.microsoft.com/office/powerpoint/2010/main" xmlns="" val="1224182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79512" y="0"/>
            <a:ext cx="8856984" cy="980728"/>
          </a:xfrm>
          <a:ln/>
        </p:spPr>
        <p:style>
          <a:lnRef idx="1">
            <a:schemeClr val="accent1"/>
          </a:lnRef>
          <a:fillRef idx="3">
            <a:schemeClr val="accent1"/>
          </a:fillRef>
          <a:effectRef idx="2">
            <a:schemeClr val="accent1"/>
          </a:effectRef>
          <a:fontRef idx="minor">
            <a:schemeClr val="lt1"/>
          </a:fontRef>
        </p:style>
        <p:txBody>
          <a:bodyPr>
            <a:normAutofit fontScale="90000"/>
          </a:bodyPr>
          <a:lstStyle/>
          <a:p>
            <a:pPr marL="365760" lvl="0" indent="-283464" algn="ctr">
              <a:spcBef>
                <a:spcPts val="600"/>
              </a:spcBef>
            </a:pPr>
            <a:r>
              <a:rPr lang="ru-RU" sz="3600" dirty="0" smtClean="0">
                <a:solidFill>
                  <a:prstClr val="black"/>
                </a:solidFill>
                <a:effectLst/>
                <a:latin typeface="Times New Roman" panose="02020603050405020304" pitchFamily="18" charset="0"/>
                <a:ea typeface="Times New Roman" panose="02020603050405020304" pitchFamily="18" charset="0"/>
                <a:cs typeface="+mn-cs"/>
              </a:rPr>
              <a:t/>
            </a:r>
            <a:br>
              <a:rPr lang="ru-RU" sz="3600" dirty="0" smtClean="0">
                <a:solidFill>
                  <a:prstClr val="black"/>
                </a:solidFill>
                <a:effectLst/>
                <a:latin typeface="Times New Roman" panose="02020603050405020304" pitchFamily="18" charset="0"/>
                <a:ea typeface="Times New Roman" panose="02020603050405020304" pitchFamily="18" charset="0"/>
                <a:cs typeface="+mn-cs"/>
              </a:rPr>
            </a:br>
            <a:r>
              <a:rPr lang="ru-RU" sz="2200" dirty="0">
                <a:solidFill>
                  <a:prstClr val="black"/>
                </a:solidFill>
                <a:effectLst/>
                <a:latin typeface="Times New Roman" panose="02020603050405020304" pitchFamily="18" charset="0"/>
                <a:ea typeface="Times New Roman" panose="02020603050405020304" pitchFamily="18" charset="0"/>
                <a:cs typeface="+mn-cs"/>
              </a:rPr>
              <a:t/>
            </a:r>
            <a:br>
              <a:rPr lang="ru-RU" sz="2200" dirty="0">
                <a:solidFill>
                  <a:prstClr val="black"/>
                </a:solidFill>
                <a:effectLst/>
                <a:latin typeface="Times New Roman" panose="02020603050405020304" pitchFamily="18" charset="0"/>
                <a:ea typeface="Times New Roman" panose="02020603050405020304" pitchFamily="18" charset="0"/>
                <a:cs typeface="+mn-cs"/>
              </a:rPr>
            </a:br>
            <a:r>
              <a:rPr lang="ru-RU" sz="2200" dirty="0" smtClean="0">
                <a:solidFill>
                  <a:prstClr val="black"/>
                </a:solidFill>
                <a:effectLst/>
                <a:latin typeface="Times New Roman" panose="02020603050405020304" pitchFamily="18" charset="0"/>
                <a:ea typeface="Times New Roman" panose="02020603050405020304" pitchFamily="18" charset="0"/>
                <a:cs typeface="+mn-cs"/>
              </a:rPr>
              <a:t/>
            </a:r>
            <a:br>
              <a:rPr lang="ru-RU" sz="2200" dirty="0" smtClean="0">
                <a:solidFill>
                  <a:prstClr val="black"/>
                </a:solidFill>
                <a:effectLst/>
                <a:latin typeface="Times New Roman" panose="02020603050405020304" pitchFamily="18" charset="0"/>
                <a:ea typeface="Times New Roman" panose="02020603050405020304" pitchFamily="18" charset="0"/>
                <a:cs typeface="+mn-cs"/>
              </a:rPr>
            </a:br>
            <a:r>
              <a:rPr lang="sr-Cyrl-CS" sz="2700" dirty="0" smtClean="0">
                <a:solidFill>
                  <a:prstClr val="black"/>
                </a:solidFill>
                <a:effectLst/>
                <a:latin typeface="Times New Roman"/>
                <a:ea typeface="Times New Roman"/>
                <a:cs typeface="+mn-cs"/>
              </a:rPr>
              <a:t>Задацима </a:t>
            </a:r>
            <a:r>
              <a:rPr lang="sr-Cyrl-CS" sz="2700" dirty="0">
                <a:solidFill>
                  <a:prstClr val="black"/>
                </a:solidFill>
                <a:effectLst/>
                <a:latin typeface="Times New Roman"/>
                <a:ea typeface="Times New Roman"/>
                <a:cs typeface="+mn-cs"/>
              </a:rPr>
              <a:t>објективног типа из српског језика настојали смо сазнати колико су ученици остварили очекиване исходе тј. колико су у стању да</a:t>
            </a:r>
            <a:r>
              <a:rPr lang="bs-Latn-BA" sz="2700" dirty="0">
                <a:solidFill>
                  <a:prstClr val="black"/>
                </a:solidFill>
                <a:effectLst/>
                <a:latin typeface="Times New Roman"/>
                <a:ea typeface="Times New Roman"/>
                <a:cs typeface="+mn-cs"/>
              </a:rPr>
              <a:t>:</a:t>
            </a:r>
            <a:r>
              <a:rPr lang="bs-Latn-BA" sz="2200" dirty="0">
                <a:solidFill>
                  <a:prstClr val="black"/>
                </a:solidFill>
                <a:effectLst/>
                <a:latin typeface="Times New Roman"/>
                <a:ea typeface="Times New Roman"/>
                <a:cs typeface="+mn-cs"/>
              </a:rPr>
              <a:t/>
            </a:r>
            <a:br>
              <a:rPr lang="bs-Latn-BA" sz="2200" dirty="0">
                <a:solidFill>
                  <a:prstClr val="black"/>
                </a:solidFill>
                <a:effectLst/>
                <a:latin typeface="Times New Roman"/>
                <a:ea typeface="Times New Roman"/>
                <a:cs typeface="+mn-cs"/>
              </a:rPr>
            </a:br>
            <a:r>
              <a:rPr lang="bs-Cyrl-BA" sz="2800" dirty="0" smtClean="0">
                <a:solidFill>
                  <a:schemeClr val="tx1"/>
                </a:solidFill>
                <a:latin typeface="Times New Roman" panose="02020603050405020304" pitchFamily="18" charset="0"/>
                <a:cs typeface="Times New Roman" panose="02020603050405020304" pitchFamily="18" charset="0"/>
              </a:rPr>
              <a:t/>
            </a:r>
            <a:br>
              <a:rPr lang="bs-Cyrl-BA" sz="2800" dirty="0" smtClean="0">
                <a:solidFill>
                  <a:schemeClr val="tx1"/>
                </a:solidFill>
                <a:latin typeface="Times New Roman" panose="02020603050405020304" pitchFamily="18" charset="0"/>
                <a:cs typeface="Times New Roman" panose="02020603050405020304" pitchFamily="18" charset="0"/>
              </a:rPr>
            </a:br>
            <a:r>
              <a:rPr lang="ru-RU" sz="3200" dirty="0">
                <a:solidFill>
                  <a:prstClr val="black"/>
                </a:solidFill>
                <a:effectLst/>
                <a:latin typeface="Times New Roman" panose="02020603050405020304" pitchFamily="18" charset="0"/>
                <a:ea typeface="Times New Roman" panose="02020603050405020304" pitchFamily="18" charset="0"/>
                <a:cs typeface="+mn-cs"/>
              </a:rPr>
              <a:t/>
            </a:r>
            <a:br>
              <a:rPr lang="ru-RU" sz="3200" dirty="0">
                <a:solidFill>
                  <a:prstClr val="black"/>
                </a:solidFill>
                <a:effectLst/>
                <a:latin typeface="Times New Roman" panose="02020603050405020304" pitchFamily="18" charset="0"/>
                <a:ea typeface="Times New Roman" panose="02020603050405020304" pitchFamily="18" charset="0"/>
                <a:cs typeface="+mn-cs"/>
              </a:rPr>
            </a:br>
            <a:endParaRPr lang="sr-Latn-CS" sz="2200" b="1" dirty="0">
              <a:solidFill>
                <a:srgbClr val="FF0000"/>
              </a:solidFill>
              <a:latin typeface="Times New Roman" panose="02020603050405020304" pitchFamily="18" charset="0"/>
              <a:cs typeface="Times New Roman" panose="02020603050405020304" pitchFamily="18" charset="0"/>
            </a:endParaRPr>
          </a:p>
        </p:txBody>
      </p:sp>
      <p:sp>
        <p:nvSpPr>
          <p:cNvPr id="3" name="Čuvar mesta za sadržaj 2"/>
          <p:cNvSpPr>
            <a:spLocks noGrp="1"/>
          </p:cNvSpPr>
          <p:nvPr>
            <p:ph idx="1"/>
          </p:nvPr>
        </p:nvSpPr>
        <p:spPr>
          <a:xfrm>
            <a:off x="323528" y="1052736"/>
            <a:ext cx="8640960" cy="5805264"/>
          </a:xfrm>
          <a:ln w="57150">
            <a:solidFill>
              <a:schemeClr val="accent1">
                <a:lumMod val="60000"/>
                <a:lumOff val="40000"/>
              </a:schemeClr>
            </a:solidFill>
          </a:ln>
        </p:spPr>
        <p:style>
          <a:lnRef idx="1">
            <a:schemeClr val="accent1"/>
          </a:lnRef>
          <a:fillRef idx="2">
            <a:schemeClr val="accent1"/>
          </a:fillRef>
          <a:effectRef idx="1">
            <a:schemeClr val="accent1"/>
          </a:effectRef>
          <a:fontRef idx="minor">
            <a:schemeClr val="dk1"/>
          </a:fontRef>
        </p:style>
        <p:txBody>
          <a:bodyPr>
            <a:normAutofit fontScale="32500" lnSpcReduction="20000"/>
          </a:bodyPr>
          <a:lstStyle/>
          <a:p>
            <a:pPr marL="342900" lvl="0" indent="-342900" algn="just">
              <a:lnSpc>
                <a:spcPct val="107000"/>
              </a:lnSpc>
              <a:spcAft>
                <a:spcPts val="0"/>
              </a:spcAft>
              <a:buClrTx/>
              <a:buNone/>
            </a:pPr>
            <a:endParaRPr lang="sr-Cyrl-CS" sz="7400" dirty="0" smtClean="0">
              <a:solidFill>
                <a:schemeClr val="tx1"/>
              </a:solidFill>
              <a:latin typeface="Times New Roman"/>
              <a:ea typeface="Times New Roman"/>
              <a:cs typeface="Times New Roman"/>
            </a:endParaRPr>
          </a:p>
          <a:p>
            <a:pPr marL="342900" indent="-342900" algn="just">
              <a:lnSpc>
                <a:spcPct val="107000"/>
              </a:lnSpc>
              <a:buClrTx/>
            </a:pPr>
            <a:r>
              <a:rPr lang="sr-Cyrl-CS" sz="7400" dirty="0" smtClean="0">
                <a:solidFill>
                  <a:schemeClr val="tx1"/>
                </a:solidFill>
                <a:latin typeface="Times New Roman"/>
                <a:ea typeface="Times New Roman"/>
                <a:cs typeface="Times New Roman"/>
              </a:rPr>
              <a:t>одређују </a:t>
            </a:r>
            <a:r>
              <a:rPr lang="sr-Cyrl-CS" sz="7400" dirty="0">
                <a:solidFill>
                  <a:schemeClr val="tx1"/>
                </a:solidFill>
                <a:latin typeface="Times New Roman"/>
                <a:ea typeface="Times New Roman"/>
                <a:cs typeface="Times New Roman"/>
              </a:rPr>
              <a:t>значење и правилно пишу скраћенице, </a:t>
            </a:r>
            <a:endParaRPr lang="bs-Latn-BA" sz="7400" dirty="0">
              <a:solidFill>
                <a:schemeClr val="tx1"/>
              </a:solidFill>
              <a:latin typeface="Calibri"/>
              <a:ea typeface="Times New Roman"/>
              <a:cs typeface="Times New Roman"/>
            </a:endParaRPr>
          </a:p>
          <a:p>
            <a:pPr marL="342900" lvl="0" indent="-342900" algn="just">
              <a:lnSpc>
                <a:spcPct val="107000"/>
              </a:lnSpc>
              <a:spcAft>
                <a:spcPts val="0"/>
              </a:spcAft>
              <a:buClrTx/>
              <a:buFont typeface="Symbol"/>
              <a:buChar char=""/>
            </a:pPr>
            <a:r>
              <a:rPr lang="sr-Cyrl-CS" sz="7400" dirty="0">
                <a:solidFill>
                  <a:schemeClr val="tx1"/>
                </a:solidFill>
                <a:latin typeface="Times New Roman"/>
                <a:ea typeface="Times New Roman"/>
                <a:cs typeface="Times New Roman"/>
              </a:rPr>
              <a:t>уоче неправилно </a:t>
            </a:r>
            <a:r>
              <a:rPr lang="sr-Cyrl-CS" sz="7400" dirty="0" smtClean="0">
                <a:solidFill>
                  <a:schemeClr val="tx1"/>
                </a:solidFill>
                <a:latin typeface="Times New Roman"/>
                <a:ea typeface="Times New Roman"/>
                <a:cs typeface="Times New Roman"/>
              </a:rPr>
              <a:t>употријебљену </a:t>
            </a:r>
            <a:r>
              <a:rPr lang="sr-Cyrl-CS" sz="7400" dirty="0">
                <a:solidFill>
                  <a:schemeClr val="tx1"/>
                </a:solidFill>
                <a:latin typeface="Times New Roman"/>
                <a:ea typeface="Times New Roman"/>
                <a:cs typeface="Times New Roman"/>
              </a:rPr>
              <a:t>ријечцу НЕ уз именице, глаголе и придјеве, </a:t>
            </a:r>
            <a:endParaRPr lang="bs-Latn-BA" sz="7400" dirty="0">
              <a:solidFill>
                <a:schemeClr val="tx1"/>
              </a:solidFill>
              <a:latin typeface="Calibri"/>
              <a:ea typeface="Times New Roman"/>
              <a:cs typeface="Times New Roman"/>
            </a:endParaRPr>
          </a:p>
          <a:p>
            <a:pPr marL="342900" lvl="0" indent="-342900" algn="just">
              <a:lnSpc>
                <a:spcPct val="107000"/>
              </a:lnSpc>
              <a:spcAft>
                <a:spcPts val="0"/>
              </a:spcAft>
              <a:buClrTx/>
              <a:buFont typeface="Symbol"/>
              <a:buChar char=""/>
            </a:pPr>
            <a:r>
              <a:rPr lang="sr-Cyrl-CS" sz="7400" dirty="0" smtClean="0">
                <a:solidFill>
                  <a:schemeClr val="tx1"/>
                </a:solidFill>
                <a:latin typeface="Times New Roman"/>
                <a:ea typeface="Times New Roman"/>
                <a:cs typeface="Times New Roman"/>
              </a:rPr>
              <a:t>напишу у ијекавско</a:t>
            </a:r>
            <a:r>
              <a:rPr lang="sr-Latn-CS" sz="7400" dirty="0" smtClean="0">
                <a:solidFill>
                  <a:schemeClr val="tx1"/>
                </a:solidFill>
                <a:latin typeface="Times New Roman"/>
                <a:ea typeface="Times New Roman"/>
                <a:cs typeface="Times New Roman"/>
              </a:rPr>
              <a:t>м облик</a:t>
            </a:r>
            <a:r>
              <a:rPr lang="sr-Cyrl-RS" sz="7400" dirty="0" smtClean="0">
                <a:solidFill>
                  <a:schemeClr val="tx1"/>
                </a:solidFill>
                <a:latin typeface="Times New Roman"/>
                <a:ea typeface="Times New Roman"/>
                <a:cs typeface="Times New Roman"/>
              </a:rPr>
              <a:t>у</a:t>
            </a:r>
            <a:r>
              <a:rPr lang="sr-Cyrl-CS" sz="7400" dirty="0" smtClean="0">
                <a:solidFill>
                  <a:schemeClr val="tx1"/>
                </a:solidFill>
                <a:latin typeface="Times New Roman"/>
                <a:ea typeface="Times New Roman"/>
                <a:cs typeface="Times New Roman"/>
              </a:rPr>
              <a:t> </a:t>
            </a:r>
            <a:r>
              <a:rPr lang="sr-Cyrl-CS" sz="7400" dirty="0">
                <a:solidFill>
                  <a:schemeClr val="tx1"/>
                </a:solidFill>
                <a:latin typeface="Times New Roman"/>
                <a:ea typeface="Times New Roman"/>
                <a:cs typeface="Times New Roman"/>
              </a:rPr>
              <a:t>екавске облике датих </a:t>
            </a:r>
            <a:r>
              <a:rPr lang="sr-Cyrl-CS" sz="7400" dirty="0" smtClean="0">
                <a:solidFill>
                  <a:schemeClr val="tx1"/>
                </a:solidFill>
                <a:latin typeface="Times New Roman"/>
                <a:ea typeface="Times New Roman"/>
                <a:cs typeface="Times New Roman"/>
              </a:rPr>
              <a:t>ријечи,</a:t>
            </a:r>
          </a:p>
          <a:p>
            <a:pPr marL="342900" lvl="0" indent="-342900" algn="just">
              <a:lnSpc>
                <a:spcPct val="107000"/>
              </a:lnSpc>
              <a:spcAft>
                <a:spcPts val="0"/>
              </a:spcAft>
              <a:buClrTx/>
              <a:buFont typeface="Symbol"/>
              <a:buChar char=""/>
            </a:pPr>
            <a:r>
              <a:rPr lang="sr-Cyrl-CS" sz="7400" dirty="0" smtClean="0">
                <a:solidFill>
                  <a:schemeClr val="tx1"/>
                </a:solidFill>
                <a:latin typeface="Times New Roman"/>
                <a:ea typeface="Times New Roman"/>
                <a:cs typeface="Times New Roman"/>
              </a:rPr>
              <a:t>утврде </a:t>
            </a:r>
            <a:r>
              <a:rPr lang="sr-Cyrl-CS" sz="7400" dirty="0">
                <a:solidFill>
                  <a:schemeClr val="tx1"/>
                </a:solidFill>
                <a:latin typeface="Times New Roman"/>
                <a:ea typeface="Times New Roman"/>
                <a:cs typeface="Times New Roman"/>
              </a:rPr>
              <a:t>погрешно употријебљен сугласник </a:t>
            </a:r>
            <a:r>
              <a:rPr lang="sr-Cyrl-CS" sz="7400" b="1" dirty="0">
                <a:solidFill>
                  <a:schemeClr val="tx1"/>
                </a:solidFill>
                <a:latin typeface="Times New Roman"/>
                <a:ea typeface="Times New Roman"/>
                <a:cs typeface="Times New Roman"/>
              </a:rPr>
              <a:t>ј</a:t>
            </a:r>
            <a:r>
              <a:rPr lang="sr-Cyrl-CS" sz="7400" dirty="0">
                <a:solidFill>
                  <a:schemeClr val="tx1"/>
                </a:solidFill>
                <a:latin typeface="Times New Roman"/>
                <a:ea typeface="Times New Roman"/>
                <a:cs typeface="Times New Roman"/>
              </a:rPr>
              <a:t>, </a:t>
            </a:r>
            <a:endParaRPr lang="bs-Latn-BA" sz="7400" dirty="0">
              <a:solidFill>
                <a:schemeClr val="tx1"/>
              </a:solidFill>
              <a:latin typeface="Calibri"/>
              <a:ea typeface="Times New Roman"/>
              <a:cs typeface="Times New Roman"/>
            </a:endParaRPr>
          </a:p>
          <a:p>
            <a:pPr marL="342900" lvl="0" indent="-342900" algn="just">
              <a:lnSpc>
                <a:spcPct val="107000"/>
              </a:lnSpc>
              <a:spcAft>
                <a:spcPts val="0"/>
              </a:spcAft>
              <a:buClrTx/>
              <a:buFont typeface="Symbol"/>
              <a:buChar char=""/>
            </a:pPr>
            <a:r>
              <a:rPr lang="bs-Cyrl-BA" sz="7400" dirty="0">
                <a:solidFill>
                  <a:schemeClr val="tx1"/>
                </a:solidFill>
                <a:latin typeface="Times New Roman"/>
                <a:ea typeface="Times New Roman"/>
                <a:cs typeface="Times New Roman"/>
              </a:rPr>
              <a:t>разликују реченице по значењу (изјавне, упитне, узвичне) и облику (потврдне, </a:t>
            </a:r>
            <a:r>
              <a:rPr lang="bs-Cyrl-BA" sz="7400" dirty="0" smtClean="0">
                <a:solidFill>
                  <a:schemeClr val="tx1"/>
                </a:solidFill>
                <a:latin typeface="Times New Roman"/>
                <a:ea typeface="Times New Roman"/>
                <a:cs typeface="Times New Roman"/>
              </a:rPr>
              <a:t>одричне),</a:t>
            </a:r>
          </a:p>
          <a:p>
            <a:pPr marL="342900" lvl="0" indent="-342900" algn="just">
              <a:lnSpc>
                <a:spcPct val="107000"/>
              </a:lnSpc>
              <a:spcAft>
                <a:spcPts val="0"/>
              </a:spcAft>
              <a:buClrTx/>
              <a:buFont typeface="Symbol"/>
              <a:buChar char=""/>
            </a:pPr>
            <a:r>
              <a:rPr lang="bs-Cyrl-BA" sz="7400" dirty="0" smtClean="0">
                <a:solidFill>
                  <a:schemeClr val="tx1"/>
                </a:solidFill>
                <a:latin typeface="Times New Roman"/>
                <a:ea typeface="Times New Roman"/>
                <a:cs typeface="Times New Roman"/>
              </a:rPr>
              <a:t>препознају </a:t>
            </a:r>
            <a:r>
              <a:rPr lang="bs-Cyrl-BA" sz="7400" dirty="0">
                <a:solidFill>
                  <a:schemeClr val="tx1"/>
                </a:solidFill>
                <a:latin typeface="Times New Roman"/>
                <a:ea typeface="Times New Roman"/>
                <a:cs typeface="Times New Roman"/>
              </a:rPr>
              <a:t>главне реченичке дијелове,  издвоје прилошку одредбу за вријеме и мјесто у датој реченици,</a:t>
            </a:r>
            <a:endParaRPr lang="bs-Latn-BA" sz="7400" dirty="0">
              <a:solidFill>
                <a:schemeClr val="tx1"/>
              </a:solidFill>
              <a:latin typeface="Calibri"/>
              <a:ea typeface="Times New Roman"/>
              <a:cs typeface="Times New Roman"/>
            </a:endParaRPr>
          </a:p>
          <a:p>
            <a:pPr marL="342900" lvl="0" indent="-342900" algn="just">
              <a:lnSpc>
                <a:spcPct val="107000"/>
              </a:lnSpc>
              <a:spcAft>
                <a:spcPts val="0"/>
              </a:spcAft>
              <a:buClrTx/>
              <a:buFont typeface="Symbol"/>
              <a:buChar char=""/>
            </a:pPr>
            <a:r>
              <a:rPr lang="bs-Cyrl-BA" sz="7400" dirty="0">
                <a:solidFill>
                  <a:schemeClr val="tx1"/>
                </a:solidFill>
                <a:latin typeface="Times New Roman"/>
                <a:ea typeface="Times New Roman"/>
                <a:cs typeface="Times New Roman"/>
              </a:rPr>
              <a:t>читају са истраживањем и изведу закључак на основу информација у датом тексту, те</a:t>
            </a:r>
            <a:endParaRPr lang="bs-Latn-BA" sz="7400" dirty="0">
              <a:solidFill>
                <a:schemeClr val="tx1"/>
              </a:solidFill>
              <a:latin typeface="Calibri"/>
              <a:ea typeface="Times New Roman"/>
              <a:cs typeface="Times New Roman"/>
            </a:endParaRPr>
          </a:p>
          <a:p>
            <a:pPr marL="342900" lvl="0" indent="-342900" algn="just">
              <a:lnSpc>
                <a:spcPct val="107000"/>
              </a:lnSpc>
              <a:spcAft>
                <a:spcPts val="0"/>
              </a:spcAft>
              <a:buClrTx/>
              <a:buFont typeface="Symbol"/>
              <a:buChar char=""/>
            </a:pPr>
            <a:r>
              <a:rPr lang="sr-Cyrl-CS" sz="7400" dirty="0">
                <a:solidFill>
                  <a:schemeClr val="tx1"/>
                </a:solidFill>
                <a:latin typeface="Times New Roman"/>
                <a:ea typeface="Times New Roman"/>
                <a:cs typeface="Times New Roman"/>
              </a:rPr>
              <a:t>примијењују правописна правила: правилно пишу велико слово (властита имена, имена улица, тргова, установа, књига и часописа).</a:t>
            </a:r>
            <a:endParaRPr lang="bs-Latn-BA" sz="7400" dirty="0">
              <a:solidFill>
                <a:schemeClr val="tx1"/>
              </a:solidFill>
              <a:latin typeface="Calibri"/>
              <a:ea typeface="Times New Roman"/>
              <a:cs typeface="Times New Roman"/>
            </a:endParaRPr>
          </a:p>
          <a:p>
            <a:pPr marL="82296" indent="0" algn="just">
              <a:spcAft>
                <a:spcPts val="0"/>
              </a:spcAft>
              <a:buNone/>
            </a:pPr>
            <a:endParaRPr lang="bs-Cyrl-BA"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just">
              <a:lnSpc>
                <a:spcPct val="107000"/>
              </a:lnSpc>
              <a:buClrTx/>
            </a:pPr>
            <a:endParaRPr lang="bs-Cyrl-BA"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just">
              <a:lnSpc>
                <a:spcPct val="107000"/>
              </a:lnSpc>
              <a:buClr>
                <a:srgbClr val="3891A7"/>
              </a:buClr>
            </a:pPr>
            <a:endParaRPr lang="sr-Cyrl-CS" sz="31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82296" lvl="0" indent="0" algn="just">
              <a:buClr>
                <a:srgbClr val="3891A7"/>
              </a:buClr>
              <a:buNone/>
            </a:pPr>
            <a:endParaRPr lang="sr-Latn-CS" sz="1400" dirty="0">
              <a:solidFill>
                <a:srgbClr val="FF0000"/>
              </a:solidFill>
              <a:latin typeface="Times New Roman" panose="02020603050405020304" pitchFamily="18" charset="0"/>
              <a:ea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8E4B4BDA-1E1E-4429-89B8-BA423FC377D7}" type="slidenum">
              <a:rPr lang="bs-Latn-BA" smtClean="0"/>
              <a:pPr/>
              <a:t>7</a:t>
            </a:fld>
            <a:endParaRPr lang="bs-Latn-BA"/>
          </a:p>
        </p:txBody>
      </p:sp>
    </p:spTree>
    <p:extLst>
      <p:ext uri="{BB962C8B-B14F-4D97-AF65-F5344CB8AC3E}">
        <p14:creationId xmlns:p14="http://schemas.microsoft.com/office/powerpoint/2010/main" xmlns="" val="12241829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74638"/>
            <a:ext cx="8106104" cy="634082"/>
          </a:xfrm>
          <a:ln/>
        </p:spPr>
        <p:style>
          <a:lnRef idx="1">
            <a:schemeClr val="accent1"/>
          </a:lnRef>
          <a:fillRef idx="3">
            <a:schemeClr val="accent1"/>
          </a:fillRef>
          <a:effectRef idx="2">
            <a:schemeClr val="accent1"/>
          </a:effectRef>
          <a:fontRef idx="minor">
            <a:schemeClr val="lt1"/>
          </a:fontRef>
        </p:style>
        <p:txBody>
          <a:bodyPr>
            <a:normAutofit/>
          </a:bodyPr>
          <a:lstStyle/>
          <a:p>
            <a:pPr algn="ctr"/>
            <a:r>
              <a:rPr lang="sr-Cyrl-RS" sz="2800" dirty="0" smtClean="0">
                <a:solidFill>
                  <a:schemeClr val="tx1"/>
                </a:solidFill>
                <a:effectLst/>
                <a:latin typeface="Times New Roman" pitchFamily="18" charset="0"/>
                <a:cs typeface="Times New Roman" pitchFamily="18" charset="0"/>
              </a:rPr>
              <a:t>Критеријуми за одређивање нивоа постигнућа</a:t>
            </a:r>
            <a:endParaRPr lang="en-GB" sz="2800" dirty="0">
              <a:solidFill>
                <a:schemeClr val="tx1"/>
              </a:solidFill>
              <a:effectLst/>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470896770"/>
              </p:ext>
            </p:extLst>
          </p:nvPr>
        </p:nvGraphicFramePr>
        <p:xfrm>
          <a:off x="1187623" y="1484783"/>
          <a:ext cx="7746826" cy="4752528"/>
        </p:xfrm>
        <a:graphic>
          <a:graphicData uri="http://schemas.openxmlformats.org/drawingml/2006/table">
            <a:tbl>
              <a:tblPr firstRow="1" bandRow="1">
                <a:tableStyleId>{5C22544A-7EE6-4342-B048-85BDC9FD1C3A}</a:tableStyleId>
              </a:tblPr>
              <a:tblGrid>
                <a:gridCol w="3600401"/>
                <a:gridCol w="1512168"/>
                <a:gridCol w="2634257"/>
              </a:tblGrid>
              <a:tr h="1301033">
                <a:tc>
                  <a:txBody>
                    <a:bodyPr/>
                    <a:lstStyle/>
                    <a:p>
                      <a:pPr algn="ctr">
                        <a:lnSpc>
                          <a:spcPct val="115000"/>
                        </a:lnSpc>
                        <a:spcAft>
                          <a:spcPts val="0"/>
                        </a:spcAft>
                      </a:pPr>
                      <a:r>
                        <a:rPr lang="sr-Cyrl-CS" sz="1800" dirty="0">
                          <a:solidFill>
                            <a:schemeClr val="tx1"/>
                          </a:solidFill>
                          <a:latin typeface="Times New Roman"/>
                          <a:ea typeface="Calibri"/>
                          <a:cs typeface="Times New Roman"/>
                        </a:rPr>
                        <a:t>Ниво </a:t>
                      </a:r>
                      <a:endParaRPr lang="sr-Cyrl-CS" sz="1800" dirty="0" smtClean="0">
                        <a:solidFill>
                          <a:schemeClr val="tx1"/>
                        </a:solidFill>
                        <a:latin typeface="Times New Roman"/>
                        <a:ea typeface="Calibri"/>
                        <a:cs typeface="Times New Roman"/>
                      </a:endParaRPr>
                    </a:p>
                    <a:p>
                      <a:pPr algn="ctr">
                        <a:lnSpc>
                          <a:spcPct val="115000"/>
                        </a:lnSpc>
                        <a:spcAft>
                          <a:spcPts val="0"/>
                        </a:spcAft>
                      </a:pPr>
                      <a:r>
                        <a:rPr lang="sr-Cyrl-CS" sz="1800" dirty="0" smtClean="0">
                          <a:solidFill>
                            <a:schemeClr val="tx1"/>
                          </a:solidFill>
                          <a:latin typeface="Times New Roman"/>
                          <a:ea typeface="Calibri"/>
                          <a:cs typeface="Times New Roman"/>
                        </a:rPr>
                        <a:t>постигнућа</a:t>
                      </a:r>
                      <a:endParaRPr lang="en-US" sz="1800" dirty="0">
                        <a:solidFill>
                          <a:schemeClr val="tx1"/>
                        </a:solidFill>
                        <a:latin typeface="Calibri"/>
                        <a:ea typeface="Calibri"/>
                        <a:cs typeface="Times New Roman"/>
                      </a:endParaRPr>
                    </a:p>
                  </a:txBody>
                  <a:tcPr marL="68580" marR="68580" marT="0" marB="0" anchor="ctr">
                    <a:solidFill>
                      <a:schemeClr val="accent1">
                        <a:lumMod val="60000"/>
                        <a:lumOff val="40000"/>
                      </a:schemeClr>
                    </a:solidFill>
                  </a:tcPr>
                </a:tc>
                <a:tc>
                  <a:txBody>
                    <a:bodyPr/>
                    <a:lstStyle/>
                    <a:p>
                      <a:pPr algn="ctr">
                        <a:lnSpc>
                          <a:spcPct val="115000"/>
                        </a:lnSpc>
                        <a:spcAft>
                          <a:spcPts val="0"/>
                        </a:spcAft>
                      </a:pPr>
                      <a:r>
                        <a:rPr lang="sr-Cyrl-CS" sz="1800" dirty="0">
                          <a:solidFill>
                            <a:schemeClr val="tx1"/>
                          </a:solidFill>
                          <a:latin typeface="Times New Roman"/>
                          <a:ea typeface="Calibri"/>
                          <a:cs typeface="Times New Roman"/>
                        </a:rPr>
                        <a:t>Ознака </a:t>
                      </a:r>
                      <a:endParaRPr lang="sr-Cyrl-CS" sz="1800" dirty="0" smtClean="0">
                        <a:solidFill>
                          <a:schemeClr val="tx1"/>
                        </a:solidFill>
                        <a:latin typeface="Times New Roman"/>
                        <a:ea typeface="Calibri"/>
                        <a:cs typeface="Times New Roman"/>
                      </a:endParaRPr>
                    </a:p>
                    <a:p>
                      <a:pPr algn="ctr">
                        <a:lnSpc>
                          <a:spcPct val="115000"/>
                        </a:lnSpc>
                        <a:spcAft>
                          <a:spcPts val="0"/>
                        </a:spcAft>
                      </a:pPr>
                      <a:r>
                        <a:rPr lang="sr-Cyrl-CS" sz="1800" dirty="0" smtClean="0">
                          <a:solidFill>
                            <a:schemeClr val="tx1"/>
                          </a:solidFill>
                          <a:latin typeface="Times New Roman"/>
                          <a:ea typeface="Calibri"/>
                          <a:cs typeface="Times New Roman"/>
                        </a:rPr>
                        <a:t>нивоа </a:t>
                      </a:r>
                    </a:p>
                    <a:p>
                      <a:pPr algn="ctr">
                        <a:lnSpc>
                          <a:spcPct val="115000"/>
                        </a:lnSpc>
                        <a:spcAft>
                          <a:spcPts val="0"/>
                        </a:spcAft>
                      </a:pPr>
                      <a:r>
                        <a:rPr lang="sr-Cyrl-CS" sz="1800" dirty="0" smtClean="0">
                          <a:solidFill>
                            <a:schemeClr val="tx1"/>
                          </a:solidFill>
                          <a:latin typeface="Times New Roman"/>
                          <a:ea typeface="Calibri"/>
                          <a:cs typeface="Times New Roman"/>
                        </a:rPr>
                        <a:t>постигнућа</a:t>
                      </a:r>
                      <a:endParaRPr lang="en-US" sz="1800" dirty="0">
                        <a:solidFill>
                          <a:schemeClr val="tx1"/>
                        </a:solidFill>
                        <a:latin typeface="Calibri"/>
                        <a:ea typeface="Calibri"/>
                        <a:cs typeface="Times New Roman"/>
                      </a:endParaRPr>
                    </a:p>
                  </a:txBody>
                  <a:tcPr marL="68580" marR="68580" marT="0" marB="0">
                    <a:solidFill>
                      <a:schemeClr val="accent1">
                        <a:lumMod val="60000"/>
                        <a:lumOff val="40000"/>
                      </a:schemeClr>
                    </a:solidFill>
                  </a:tcPr>
                </a:tc>
                <a:tc>
                  <a:txBody>
                    <a:bodyPr/>
                    <a:lstStyle/>
                    <a:p>
                      <a:pPr algn="ctr">
                        <a:lnSpc>
                          <a:spcPct val="115000"/>
                        </a:lnSpc>
                        <a:spcAft>
                          <a:spcPts val="0"/>
                        </a:spcAft>
                      </a:pPr>
                      <a:r>
                        <a:rPr lang="sr-Cyrl-CS" sz="1800" dirty="0" smtClean="0">
                          <a:solidFill>
                            <a:schemeClr val="tx1"/>
                          </a:solidFill>
                          <a:latin typeface="Times New Roman"/>
                          <a:ea typeface="Calibri"/>
                          <a:cs typeface="Times New Roman"/>
                        </a:rPr>
                        <a:t>Број/проценат </a:t>
                      </a:r>
                    </a:p>
                    <a:p>
                      <a:pPr algn="ctr">
                        <a:lnSpc>
                          <a:spcPct val="115000"/>
                        </a:lnSpc>
                        <a:spcAft>
                          <a:spcPts val="0"/>
                        </a:spcAft>
                      </a:pPr>
                      <a:r>
                        <a:rPr lang="sr-Cyrl-CS" sz="1800" dirty="0" smtClean="0">
                          <a:solidFill>
                            <a:schemeClr val="tx1"/>
                          </a:solidFill>
                          <a:latin typeface="Times New Roman"/>
                          <a:ea typeface="Calibri"/>
                          <a:cs typeface="Times New Roman"/>
                        </a:rPr>
                        <a:t>освојених</a:t>
                      </a:r>
                    </a:p>
                    <a:p>
                      <a:pPr algn="ctr">
                        <a:lnSpc>
                          <a:spcPct val="115000"/>
                        </a:lnSpc>
                        <a:spcAft>
                          <a:spcPts val="0"/>
                        </a:spcAft>
                      </a:pPr>
                      <a:r>
                        <a:rPr lang="sr-Cyrl-CS" sz="1800" dirty="0" smtClean="0">
                          <a:solidFill>
                            <a:schemeClr val="tx1"/>
                          </a:solidFill>
                          <a:latin typeface="Times New Roman"/>
                          <a:ea typeface="Calibri"/>
                          <a:cs typeface="Times New Roman"/>
                        </a:rPr>
                        <a:t> </a:t>
                      </a:r>
                      <a:r>
                        <a:rPr lang="sr-Cyrl-CS" sz="1800" dirty="0">
                          <a:solidFill>
                            <a:schemeClr val="tx1"/>
                          </a:solidFill>
                          <a:latin typeface="Times New Roman"/>
                          <a:ea typeface="Calibri"/>
                          <a:cs typeface="Times New Roman"/>
                        </a:rPr>
                        <a:t>бодова</a:t>
                      </a:r>
                      <a:endParaRPr lang="en-US" sz="1800" dirty="0">
                        <a:solidFill>
                          <a:schemeClr val="tx1"/>
                        </a:solidFill>
                        <a:latin typeface="Calibri"/>
                        <a:ea typeface="Calibri"/>
                        <a:cs typeface="Times New Roman"/>
                      </a:endParaRPr>
                    </a:p>
                  </a:txBody>
                  <a:tcPr marL="68580" marR="68580" marT="0" marB="0" anchor="ctr">
                    <a:solidFill>
                      <a:schemeClr val="accent1">
                        <a:lumMod val="60000"/>
                        <a:lumOff val="40000"/>
                      </a:schemeClr>
                    </a:solidFill>
                  </a:tcPr>
                </a:tc>
              </a:tr>
              <a:tr h="926249">
                <a:tc>
                  <a:txBody>
                    <a:bodyPr/>
                    <a:lstStyle/>
                    <a:p>
                      <a:pPr indent="121920" algn="l">
                        <a:lnSpc>
                          <a:spcPct val="115000"/>
                        </a:lnSpc>
                        <a:spcAft>
                          <a:spcPts val="0"/>
                        </a:spcAft>
                      </a:pPr>
                      <a:r>
                        <a:rPr lang="ru-RU" sz="2400" dirty="0" smtClean="0">
                          <a:solidFill>
                            <a:schemeClr val="tx1"/>
                          </a:solidFill>
                          <a:latin typeface="Times New Roman" pitchFamily="18" charset="0"/>
                          <a:ea typeface="Calibri"/>
                          <a:cs typeface="Times New Roman" pitchFamily="18" charset="0"/>
                        </a:rPr>
                        <a:t>незадовољавајућа</a:t>
                      </a:r>
                      <a:r>
                        <a:rPr lang="ru-RU" sz="2400" baseline="0" dirty="0" smtClean="0">
                          <a:solidFill>
                            <a:schemeClr val="tx1"/>
                          </a:solidFill>
                          <a:latin typeface="Times New Roman" pitchFamily="18" charset="0"/>
                          <a:ea typeface="Calibri"/>
                          <a:cs typeface="Times New Roman" pitchFamily="18" charset="0"/>
                        </a:rPr>
                        <a:t> </a:t>
                      </a:r>
                      <a:r>
                        <a:rPr lang="ru-RU" sz="2400" dirty="0" smtClean="0">
                          <a:solidFill>
                            <a:schemeClr val="tx1"/>
                          </a:solidFill>
                          <a:latin typeface="Times New Roman" pitchFamily="18" charset="0"/>
                          <a:ea typeface="Calibri"/>
                          <a:cs typeface="Times New Roman" pitchFamily="18" charset="0"/>
                        </a:rPr>
                        <a:t>постигнућа</a:t>
                      </a:r>
                    </a:p>
                  </a:txBody>
                  <a:tcPr marL="68580" marR="68580" marT="0" marB="0">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indent="346710" algn="l">
                        <a:lnSpc>
                          <a:spcPct val="115000"/>
                        </a:lnSpc>
                        <a:spcAft>
                          <a:spcPts val="0"/>
                        </a:spcAft>
                      </a:pPr>
                      <a:r>
                        <a:rPr lang="sr-Cyrl-CS" sz="2000" dirty="0" smtClean="0">
                          <a:solidFill>
                            <a:schemeClr val="tx1"/>
                          </a:solidFill>
                          <a:latin typeface="Times New Roman" pitchFamily="18" charset="0"/>
                          <a:ea typeface="Calibri"/>
                          <a:cs typeface="Times New Roman" pitchFamily="18" charset="0"/>
                        </a:rPr>
                        <a:t>НЗП</a:t>
                      </a:r>
                      <a:endParaRPr lang="en-US" sz="2000" dirty="0">
                        <a:solidFill>
                          <a:schemeClr val="tx1"/>
                        </a:solidFill>
                        <a:latin typeface="Times New Roman" pitchFamily="18" charset="0"/>
                        <a:ea typeface="Calibri"/>
                        <a:cs typeface="Times New Roman" pitchFamily="18" charset="0"/>
                      </a:endParaRPr>
                    </a:p>
                  </a:txBody>
                  <a:tcPr marL="68580" marR="68580" marT="0" marB="0">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indent="109855" algn="l">
                        <a:lnSpc>
                          <a:spcPct val="115000"/>
                        </a:lnSpc>
                        <a:spcAft>
                          <a:spcPts val="0"/>
                        </a:spcAft>
                      </a:pPr>
                      <a:r>
                        <a:rPr lang="ru-RU" sz="1800" dirty="0">
                          <a:solidFill>
                            <a:schemeClr val="tx1"/>
                          </a:solidFill>
                          <a:latin typeface="Times New Roman" pitchFamily="18" charset="0"/>
                          <a:ea typeface="Calibri"/>
                          <a:cs typeface="Times New Roman" pitchFamily="18" charset="0"/>
                        </a:rPr>
                        <a:t>од</a:t>
                      </a:r>
                      <a:r>
                        <a:rPr lang="en-US" sz="1800" dirty="0">
                          <a:solidFill>
                            <a:schemeClr val="tx1"/>
                          </a:solidFill>
                          <a:latin typeface="Times New Roman" pitchFamily="18" charset="0"/>
                          <a:ea typeface="Calibri"/>
                          <a:cs typeface="Times New Roman" pitchFamily="18" charset="0"/>
                        </a:rPr>
                        <a:t> </a:t>
                      </a:r>
                      <a:r>
                        <a:rPr lang="sr-Cyrl-RS" sz="1800" dirty="0" smtClean="0">
                          <a:solidFill>
                            <a:schemeClr val="tx1"/>
                          </a:solidFill>
                          <a:latin typeface="Times New Roman" pitchFamily="18" charset="0"/>
                          <a:ea typeface="Calibri"/>
                          <a:cs typeface="Times New Roman" pitchFamily="18" charset="0"/>
                        </a:rPr>
                        <a:t>  </a:t>
                      </a:r>
                      <a:r>
                        <a:rPr lang="en-US" sz="1800" b="1" dirty="0" smtClean="0">
                          <a:solidFill>
                            <a:schemeClr val="tx1"/>
                          </a:solidFill>
                          <a:latin typeface="Times New Roman" pitchFamily="18" charset="0"/>
                          <a:ea typeface="Calibri"/>
                          <a:cs typeface="Times New Roman" pitchFamily="18" charset="0"/>
                        </a:rPr>
                        <a:t>0</a:t>
                      </a:r>
                      <a:r>
                        <a:rPr lang="sr-Cyrl-RS" sz="1800" b="1" baseline="0" dirty="0" smtClean="0">
                          <a:solidFill>
                            <a:schemeClr val="tx1"/>
                          </a:solidFill>
                          <a:latin typeface="Times New Roman" pitchFamily="18" charset="0"/>
                          <a:ea typeface="Calibri"/>
                          <a:cs typeface="Times New Roman" pitchFamily="18" charset="0"/>
                        </a:rPr>
                        <a:t>    до </a:t>
                      </a:r>
                      <a:r>
                        <a:rPr lang="en-US" sz="1800" b="1" dirty="0" smtClean="0">
                          <a:solidFill>
                            <a:schemeClr val="tx1"/>
                          </a:solidFill>
                          <a:latin typeface="Times New Roman" pitchFamily="18" charset="0"/>
                          <a:ea typeface="Calibri"/>
                          <a:cs typeface="Times New Roman" pitchFamily="18" charset="0"/>
                        </a:rPr>
                        <a:t>44 </a:t>
                      </a:r>
                      <a:r>
                        <a:rPr lang="ru-RU" sz="1800" b="1" dirty="0">
                          <a:solidFill>
                            <a:schemeClr val="tx1"/>
                          </a:solidFill>
                          <a:latin typeface="Times New Roman" pitchFamily="18" charset="0"/>
                          <a:ea typeface="Calibri"/>
                          <a:cs typeface="Times New Roman" pitchFamily="18" charset="0"/>
                        </a:rPr>
                        <a:t>% </a:t>
                      </a:r>
                      <a:r>
                        <a:rPr lang="ru-RU" sz="1800" dirty="0" smtClean="0">
                          <a:solidFill>
                            <a:schemeClr val="tx1"/>
                          </a:solidFill>
                          <a:latin typeface="Times New Roman" pitchFamily="18" charset="0"/>
                          <a:ea typeface="Calibri"/>
                          <a:cs typeface="Times New Roman" pitchFamily="18" charset="0"/>
                        </a:rPr>
                        <a:t>бодова</a:t>
                      </a:r>
                      <a:endParaRPr lang="en-US" sz="1800" dirty="0">
                        <a:solidFill>
                          <a:schemeClr val="tx1"/>
                        </a:solidFill>
                        <a:latin typeface="Times New Roman" pitchFamily="18" charset="0"/>
                        <a:ea typeface="Calibri"/>
                        <a:cs typeface="Times New Roman" pitchFamily="18" charset="0"/>
                      </a:endParaRPr>
                    </a:p>
                  </a:txBody>
                  <a:tcPr marL="68580" marR="68580" marT="0" marB="0">
                    <a:lnB w="12700" cap="flat" cmpd="sng" algn="ctr">
                      <a:solidFill>
                        <a:schemeClr val="tx1"/>
                      </a:solidFill>
                      <a:prstDash val="solid"/>
                      <a:round/>
                      <a:headEnd type="none" w="med" len="med"/>
                      <a:tailEnd type="none" w="med" len="med"/>
                    </a:lnB>
                    <a:solidFill>
                      <a:schemeClr val="accent1">
                        <a:lumMod val="20000"/>
                        <a:lumOff val="80000"/>
                      </a:schemeClr>
                    </a:solidFill>
                  </a:tcPr>
                </a:tc>
              </a:tr>
              <a:tr h="724330">
                <a:tc>
                  <a:txBody>
                    <a:bodyPr/>
                    <a:lstStyle/>
                    <a:p>
                      <a:pPr indent="121920" algn="l">
                        <a:lnSpc>
                          <a:spcPct val="115000"/>
                        </a:lnSpc>
                        <a:spcAft>
                          <a:spcPts val="0"/>
                        </a:spcAft>
                        <a:tabLst>
                          <a:tab pos="2730500" algn="l"/>
                        </a:tabLst>
                      </a:pPr>
                      <a:r>
                        <a:rPr lang="sr-Cyrl-RS" sz="2400" dirty="0" smtClean="0">
                          <a:solidFill>
                            <a:schemeClr val="tx1"/>
                          </a:solidFill>
                          <a:latin typeface="Times New Roman" pitchFamily="18" charset="0"/>
                          <a:ea typeface="Calibri"/>
                          <a:cs typeface="Times New Roman" pitchFamily="18" charset="0"/>
                        </a:rPr>
                        <a:t>низак ниво</a:t>
                      </a:r>
                      <a:r>
                        <a:rPr lang="sr-Cyrl-RS" sz="2400" baseline="0" dirty="0" smtClean="0">
                          <a:solidFill>
                            <a:schemeClr val="tx1"/>
                          </a:solidFill>
                          <a:latin typeface="Times New Roman" pitchFamily="18" charset="0"/>
                          <a:ea typeface="Calibri"/>
                          <a:cs typeface="Times New Roman" pitchFamily="18" charset="0"/>
                        </a:rPr>
                        <a:t> постигнућа</a:t>
                      </a:r>
                      <a:endParaRPr lang="en-US" sz="2400" dirty="0">
                        <a:solidFill>
                          <a:schemeClr val="tx1"/>
                        </a:solidFill>
                        <a:latin typeface="Times New Roman" pitchFamily="18" charset="0"/>
                        <a:ea typeface="Calibri"/>
                        <a:cs typeface="Times New Roman"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indent="346710" algn="l">
                        <a:lnSpc>
                          <a:spcPct val="115000"/>
                        </a:lnSpc>
                        <a:spcAft>
                          <a:spcPts val="0"/>
                        </a:spcAft>
                      </a:pPr>
                      <a:r>
                        <a:rPr lang="sr-Cyrl-RS" sz="2000" dirty="0" smtClean="0">
                          <a:solidFill>
                            <a:schemeClr val="tx1"/>
                          </a:solidFill>
                          <a:latin typeface="Times New Roman" pitchFamily="18" charset="0"/>
                          <a:ea typeface="Calibri"/>
                          <a:cs typeface="Times New Roman" pitchFamily="18" charset="0"/>
                        </a:rPr>
                        <a:t>ННП</a:t>
                      </a:r>
                      <a:endParaRPr lang="en-US" sz="2000" dirty="0">
                        <a:solidFill>
                          <a:schemeClr val="tx1"/>
                        </a:solidFill>
                        <a:latin typeface="Times New Roman" pitchFamily="18" charset="0"/>
                        <a:ea typeface="Calibri"/>
                        <a:cs typeface="Times New Roman"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109855" algn="l" defTabSz="914400" rtl="0" eaLnBrk="1" fontAlgn="auto" latinLnBrk="0" hangingPunct="1">
                        <a:lnSpc>
                          <a:spcPct val="115000"/>
                        </a:lnSpc>
                        <a:spcBef>
                          <a:spcPts val="0"/>
                        </a:spcBef>
                        <a:spcAft>
                          <a:spcPts val="0"/>
                        </a:spcAft>
                        <a:buClrTx/>
                        <a:buSzTx/>
                        <a:buFontTx/>
                        <a:buNone/>
                        <a:tabLst/>
                        <a:defRPr/>
                      </a:pPr>
                      <a:r>
                        <a:rPr lang="sr-Cyrl-CS" sz="1800" dirty="0" smtClean="0">
                          <a:solidFill>
                            <a:schemeClr val="tx1"/>
                          </a:solidFill>
                          <a:latin typeface="Times New Roman" pitchFamily="18" charset="0"/>
                          <a:ea typeface="Calibri"/>
                          <a:cs typeface="Times New Roman" pitchFamily="18" charset="0"/>
                        </a:rPr>
                        <a:t>од </a:t>
                      </a:r>
                      <a:r>
                        <a:rPr lang="en-US" sz="1800" b="1" dirty="0" smtClean="0">
                          <a:solidFill>
                            <a:schemeClr val="tx1"/>
                          </a:solidFill>
                          <a:latin typeface="Times New Roman" pitchFamily="18" charset="0"/>
                          <a:ea typeface="Calibri"/>
                          <a:cs typeface="Times New Roman" pitchFamily="18" charset="0"/>
                        </a:rPr>
                        <a:t>45</a:t>
                      </a:r>
                      <a:r>
                        <a:rPr lang="ru-RU" sz="1800" b="1" dirty="0" smtClean="0">
                          <a:solidFill>
                            <a:schemeClr val="tx1"/>
                          </a:solidFill>
                          <a:latin typeface="Times New Roman" pitchFamily="18" charset="0"/>
                          <a:ea typeface="Calibri"/>
                          <a:cs typeface="Times New Roman" pitchFamily="18" charset="0"/>
                        </a:rPr>
                        <a:t>% до </a:t>
                      </a:r>
                      <a:r>
                        <a:rPr lang="en-US" sz="1800" b="1" dirty="0" smtClean="0">
                          <a:solidFill>
                            <a:schemeClr val="tx1"/>
                          </a:solidFill>
                          <a:latin typeface="Times New Roman" pitchFamily="18" charset="0"/>
                          <a:ea typeface="Calibri"/>
                          <a:cs typeface="Times New Roman" pitchFamily="18" charset="0"/>
                        </a:rPr>
                        <a:t>54 </a:t>
                      </a:r>
                      <a:r>
                        <a:rPr lang="ru-RU" sz="1800" b="1" dirty="0" smtClean="0">
                          <a:solidFill>
                            <a:schemeClr val="tx1"/>
                          </a:solidFill>
                          <a:latin typeface="Times New Roman" pitchFamily="18" charset="0"/>
                          <a:ea typeface="Calibri"/>
                          <a:cs typeface="Times New Roman" pitchFamily="18" charset="0"/>
                        </a:rPr>
                        <a:t>% </a:t>
                      </a:r>
                      <a:r>
                        <a:rPr lang="ru-RU" sz="1800" dirty="0" smtClean="0">
                          <a:solidFill>
                            <a:schemeClr val="tx1"/>
                          </a:solidFill>
                          <a:latin typeface="Times New Roman" pitchFamily="18" charset="0"/>
                          <a:ea typeface="Calibri"/>
                          <a:cs typeface="Times New Roman" pitchFamily="18" charset="0"/>
                        </a:rPr>
                        <a:t>бодова</a:t>
                      </a:r>
                      <a:endParaRPr lang="en-US" sz="1800" dirty="0" smtClean="0">
                        <a:solidFill>
                          <a:schemeClr val="tx1"/>
                        </a:solidFill>
                        <a:latin typeface="Times New Roman" pitchFamily="18" charset="0"/>
                        <a:ea typeface="Calibri"/>
                        <a:cs typeface="Times New Roman" pitchFamily="18" charset="0"/>
                      </a:endParaRPr>
                    </a:p>
                    <a:p>
                      <a:pPr indent="109855" algn="l">
                        <a:lnSpc>
                          <a:spcPct val="115000"/>
                        </a:lnSpc>
                        <a:spcAft>
                          <a:spcPts val="0"/>
                        </a:spcAft>
                      </a:pPr>
                      <a:endParaRPr lang="en-US" sz="1800" dirty="0">
                        <a:solidFill>
                          <a:schemeClr val="tx1"/>
                        </a:solidFill>
                        <a:latin typeface="Times New Roman" pitchFamily="18" charset="0"/>
                        <a:ea typeface="Calibri"/>
                        <a:cs typeface="Times New Roman"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867355">
                <a:tc>
                  <a:txBody>
                    <a:bodyPr/>
                    <a:lstStyle/>
                    <a:p>
                      <a:pPr marL="0" marR="0" indent="121920" algn="l" defTabSz="914400" rtl="0" eaLnBrk="1" fontAlgn="auto" latinLnBrk="0" hangingPunct="1">
                        <a:lnSpc>
                          <a:spcPct val="115000"/>
                        </a:lnSpc>
                        <a:spcBef>
                          <a:spcPts val="0"/>
                        </a:spcBef>
                        <a:spcAft>
                          <a:spcPts val="0"/>
                        </a:spcAft>
                        <a:buClrTx/>
                        <a:buSzTx/>
                        <a:buFontTx/>
                        <a:buNone/>
                        <a:tabLst>
                          <a:tab pos="2730500" algn="l"/>
                        </a:tabLst>
                        <a:defRPr/>
                      </a:pPr>
                      <a:r>
                        <a:rPr lang="ru-RU" sz="2400" dirty="0" smtClean="0">
                          <a:solidFill>
                            <a:schemeClr val="tx1"/>
                          </a:solidFill>
                          <a:latin typeface="Times New Roman" pitchFamily="18" charset="0"/>
                          <a:ea typeface="Calibri"/>
                          <a:cs typeface="Times New Roman" pitchFamily="18" charset="0"/>
                        </a:rPr>
                        <a:t>средњи ниво постигнућа</a:t>
                      </a:r>
                    </a:p>
                    <a:p>
                      <a:pPr marL="0" marR="0" indent="121920" algn="l" defTabSz="914400" rtl="0" eaLnBrk="1" fontAlgn="auto" latinLnBrk="0" hangingPunct="1">
                        <a:lnSpc>
                          <a:spcPct val="115000"/>
                        </a:lnSpc>
                        <a:spcBef>
                          <a:spcPts val="0"/>
                        </a:spcBef>
                        <a:spcAft>
                          <a:spcPts val="0"/>
                        </a:spcAft>
                        <a:buClrTx/>
                        <a:buSzTx/>
                        <a:buFontTx/>
                        <a:buNone/>
                        <a:tabLst>
                          <a:tab pos="2730500" algn="l"/>
                        </a:tabLst>
                        <a:defRPr/>
                      </a:pPr>
                      <a:endParaRPr lang="sr-Cyrl-RS" sz="2400" dirty="0" smtClean="0">
                        <a:solidFill>
                          <a:schemeClr val="tx1"/>
                        </a:solidFill>
                        <a:latin typeface="Times New Roman" pitchFamily="18" charset="0"/>
                        <a:ea typeface="Calibri"/>
                        <a:cs typeface="Times New Roman"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indent="346710" algn="l">
                        <a:lnSpc>
                          <a:spcPct val="115000"/>
                        </a:lnSpc>
                        <a:spcAft>
                          <a:spcPts val="0"/>
                        </a:spcAft>
                      </a:pPr>
                      <a:r>
                        <a:rPr lang="sr-Cyrl-RS" sz="2000" dirty="0" smtClean="0">
                          <a:solidFill>
                            <a:schemeClr val="tx1"/>
                          </a:solidFill>
                          <a:latin typeface="Times New Roman" pitchFamily="18" charset="0"/>
                          <a:ea typeface="Calibri"/>
                          <a:cs typeface="Times New Roman" pitchFamily="18" charset="0"/>
                        </a:rPr>
                        <a:t>СНП</a:t>
                      </a:r>
                      <a:endParaRPr lang="en-US" sz="2000" dirty="0">
                        <a:solidFill>
                          <a:schemeClr val="tx1"/>
                        </a:solidFill>
                        <a:latin typeface="Times New Roman" pitchFamily="18" charset="0"/>
                        <a:ea typeface="Calibri"/>
                        <a:cs typeface="Times New Roman"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109855" algn="l" defTabSz="914400" rtl="0" eaLnBrk="1" fontAlgn="auto" latinLnBrk="0" hangingPunct="1">
                        <a:lnSpc>
                          <a:spcPct val="115000"/>
                        </a:lnSpc>
                        <a:spcBef>
                          <a:spcPts val="0"/>
                        </a:spcBef>
                        <a:spcAft>
                          <a:spcPts val="0"/>
                        </a:spcAft>
                        <a:buClrTx/>
                        <a:buSzTx/>
                        <a:buFontTx/>
                        <a:buNone/>
                        <a:tabLst/>
                        <a:defRPr/>
                      </a:pPr>
                      <a:r>
                        <a:rPr lang="ru-RU" sz="1800" dirty="0" smtClean="0">
                          <a:solidFill>
                            <a:schemeClr val="tx1"/>
                          </a:solidFill>
                          <a:latin typeface="Times New Roman" pitchFamily="18" charset="0"/>
                          <a:ea typeface="Calibri"/>
                          <a:cs typeface="Times New Roman" pitchFamily="18" charset="0"/>
                        </a:rPr>
                        <a:t>од </a:t>
                      </a:r>
                      <a:r>
                        <a:rPr lang="ru-RU" sz="1800" b="1" dirty="0" smtClean="0">
                          <a:solidFill>
                            <a:schemeClr val="tx1"/>
                          </a:solidFill>
                          <a:latin typeface="Times New Roman" pitchFamily="18" charset="0"/>
                          <a:ea typeface="Calibri"/>
                          <a:cs typeface="Times New Roman" pitchFamily="18" charset="0"/>
                        </a:rPr>
                        <a:t>5</a:t>
                      </a:r>
                      <a:r>
                        <a:rPr lang="en-US" sz="1800" b="1" dirty="0" smtClean="0">
                          <a:solidFill>
                            <a:schemeClr val="tx1"/>
                          </a:solidFill>
                          <a:latin typeface="Times New Roman" pitchFamily="18" charset="0"/>
                          <a:ea typeface="Calibri"/>
                          <a:cs typeface="Times New Roman" pitchFamily="18" charset="0"/>
                        </a:rPr>
                        <a:t>5</a:t>
                      </a:r>
                      <a:r>
                        <a:rPr lang="ru-RU" sz="1800" b="1" dirty="0" smtClean="0">
                          <a:solidFill>
                            <a:schemeClr val="tx1"/>
                          </a:solidFill>
                          <a:latin typeface="Times New Roman" pitchFamily="18" charset="0"/>
                          <a:ea typeface="Calibri"/>
                          <a:cs typeface="Times New Roman" pitchFamily="18" charset="0"/>
                        </a:rPr>
                        <a:t>% до </a:t>
                      </a:r>
                      <a:r>
                        <a:rPr lang="en-US" sz="1800" b="1" dirty="0" smtClean="0">
                          <a:solidFill>
                            <a:schemeClr val="tx1"/>
                          </a:solidFill>
                          <a:latin typeface="Times New Roman" pitchFamily="18" charset="0"/>
                          <a:ea typeface="Calibri"/>
                          <a:cs typeface="Times New Roman" pitchFamily="18" charset="0"/>
                        </a:rPr>
                        <a:t>74</a:t>
                      </a:r>
                      <a:r>
                        <a:rPr lang="ru-RU" sz="1800" b="1" dirty="0" smtClean="0">
                          <a:solidFill>
                            <a:schemeClr val="tx1"/>
                          </a:solidFill>
                          <a:latin typeface="Times New Roman" pitchFamily="18" charset="0"/>
                          <a:ea typeface="Calibri"/>
                          <a:cs typeface="Times New Roman" pitchFamily="18" charset="0"/>
                        </a:rPr>
                        <a:t>% </a:t>
                      </a:r>
                      <a:r>
                        <a:rPr lang="ru-RU" sz="1800" dirty="0" smtClean="0">
                          <a:solidFill>
                            <a:schemeClr val="tx1"/>
                          </a:solidFill>
                          <a:latin typeface="Times New Roman" pitchFamily="18" charset="0"/>
                          <a:ea typeface="Calibri"/>
                          <a:cs typeface="Times New Roman" pitchFamily="18" charset="0"/>
                        </a:rPr>
                        <a:t>бодова</a:t>
                      </a:r>
                      <a:endParaRPr lang="en-US" sz="1800" dirty="0" smtClean="0">
                        <a:solidFill>
                          <a:schemeClr val="tx1"/>
                        </a:solidFill>
                        <a:latin typeface="Times New Roman" pitchFamily="18" charset="0"/>
                        <a:ea typeface="Calibri"/>
                        <a:cs typeface="Times New Roman"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933561">
                <a:tc>
                  <a:txBody>
                    <a:bodyPr/>
                    <a:lstStyle/>
                    <a:p>
                      <a:pPr marL="0" marR="0" indent="121920" algn="l" defTabSz="914400" rtl="0" eaLnBrk="1" fontAlgn="auto" latinLnBrk="0" hangingPunct="1">
                        <a:lnSpc>
                          <a:spcPct val="115000"/>
                        </a:lnSpc>
                        <a:spcBef>
                          <a:spcPts val="0"/>
                        </a:spcBef>
                        <a:spcAft>
                          <a:spcPts val="0"/>
                        </a:spcAft>
                        <a:buClrTx/>
                        <a:buSzTx/>
                        <a:buFontTx/>
                        <a:buNone/>
                        <a:tabLst>
                          <a:tab pos="2730500" algn="l"/>
                        </a:tabLst>
                        <a:defRPr/>
                      </a:pPr>
                      <a:r>
                        <a:rPr lang="en-US" sz="2400" dirty="0" err="1" smtClean="0">
                          <a:solidFill>
                            <a:schemeClr val="tx1"/>
                          </a:solidFill>
                          <a:latin typeface="Times New Roman" pitchFamily="18" charset="0"/>
                          <a:ea typeface="Calibri"/>
                          <a:cs typeface="Times New Roman" pitchFamily="18" charset="0"/>
                        </a:rPr>
                        <a:t>висок</a:t>
                      </a:r>
                      <a:r>
                        <a:rPr lang="en-US" sz="2400" dirty="0" smtClean="0">
                          <a:solidFill>
                            <a:schemeClr val="tx1"/>
                          </a:solidFill>
                          <a:latin typeface="Times New Roman" pitchFamily="18" charset="0"/>
                          <a:ea typeface="Calibri"/>
                          <a:cs typeface="Times New Roman" pitchFamily="18" charset="0"/>
                        </a:rPr>
                        <a:t> </a:t>
                      </a:r>
                      <a:r>
                        <a:rPr lang="sr-Cyrl-RS" sz="2400" dirty="0" smtClean="0">
                          <a:solidFill>
                            <a:schemeClr val="tx1"/>
                          </a:solidFill>
                          <a:latin typeface="Times New Roman" pitchFamily="18" charset="0"/>
                          <a:ea typeface="Calibri"/>
                          <a:cs typeface="Times New Roman" pitchFamily="18" charset="0"/>
                        </a:rPr>
                        <a:t> </a:t>
                      </a:r>
                      <a:r>
                        <a:rPr lang="en-US" sz="2400" dirty="0" err="1" smtClean="0">
                          <a:solidFill>
                            <a:schemeClr val="tx1"/>
                          </a:solidFill>
                          <a:latin typeface="Times New Roman" pitchFamily="18" charset="0"/>
                          <a:ea typeface="Calibri"/>
                          <a:cs typeface="Times New Roman" pitchFamily="18" charset="0"/>
                        </a:rPr>
                        <a:t>ниво</a:t>
                      </a:r>
                      <a:r>
                        <a:rPr lang="en-US" sz="2400" dirty="0" smtClean="0">
                          <a:solidFill>
                            <a:schemeClr val="tx1"/>
                          </a:solidFill>
                          <a:latin typeface="Times New Roman" pitchFamily="18" charset="0"/>
                          <a:ea typeface="Calibri"/>
                          <a:cs typeface="Times New Roman" pitchFamily="18" charset="0"/>
                        </a:rPr>
                        <a:t> п</a:t>
                      </a:r>
                      <a:r>
                        <a:rPr lang="sr-Cyrl-RS" sz="2400" dirty="0" smtClean="0">
                          <a:solidFill>
                            <a:schemeClr val="tx1"/>
                          </a:solidFill>
                          <a:latin typeface="Times New Roman" pitchFamily="18" charset="0"/>
                          <a:ea typeface="Calibri"/>
                          <a:cs typeface="Times New Roman" pitchFamily="18" charset="0"/>
                        </a:rPr>
                        <a:t>остигнућа</a:t>
                      </a:r>
                      <a:endParaRPr lang="en-US" sz="2400" dirty="0" smtClean="0">
                        <a:solidFill>
                          <a:schemeClr val="tx1"/>
                        </a:solidFill>
                        <a:latin typeface="Times New Roman" pitchFamily="18" charset="0"/>
                        <a:ea typeface="Calibri"/>
                        <a:cs typeface="Times New Roman" pitchFamily="18" charset="0"/>
                      </a:endParaRPr>
                    </a:p>
                  </a:txBody>
                  <a:tcPr marL="68580" marR="68580" marT="0" marB="0">
                    <a:lnT w="1270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pPr indent="346710" algn="l">
                        <a:lnSpc>
                          <a:spcPct val="115000"/>
                        </a:lnSpc>
                        <a:spcAft>
                          <a:spcPts val="0"/>
                        </a:spcAft>
                      </a:pPr>
                      <a:r>
                        <a:rPr lang="sr-Cyrl-RS" sz="2000" dirty="0" smtClean="0">
                          <a:solidFill>
                            <a:schemeClr val="tx1"/>
                          </a:solidFill>
                          <a:latin typeface="Times New Roman" pitchFamily="18" charset="0"/>
                          <a:ea typeface="Calibri"/>
                          <a:cs typeface="Times New Roman" pitchFamily="18" charset="0"/>
                        </a:rPr>
                        <a:t>ВНП</a:t>
                      </a:r>
                      <a:endParaRPr lang="en-US" sz="2000" dirty="0">
                        <a:solidFill>
                          <a:schemeClr val="tx1"/>
                        </a:solidFill>
                        <a:latin typeface="Times New Roman" pitchFamily="18" charset="0"/>
                        <a:ea typeface="Calibri"/>
                        <a:cs typeface="Times New Roman" pitchFamily="18" charset="0"/>
                      </a:endParaRPr>
                    </a:p>
                  </a:txBody>
                  <a:tcPr marL="68580" marR="68580" marT="0" marB="0">
                    <a:lnT w="1270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pPr marL="0" marR="0" indent="109855" algn="l" defTabSz="914400" rtl="0" eaLnBrk="1" fontAlgn="auto" latinLnBrk="0" hangingPunct="1">
                        <a:lnSpc>
                          <a:spcPct val="115000"/>
                        </a:lnSpc>
                        <a:spcBef>
                          <a:spcPts val="0"/>
                        </a:spcBef>
                        <a:spcAft>
                          <a:spcPts val="0"/>
                        </a:spcAft>
                        <a:buClrTx/>
                        <a:buSzTx/>
                        <a:buFontTx/>
                        <a:buNone/>
                        <a:tabLst/>
                        <a:defRPr/>
                      </a:pPr>
                      <a:r>
                        <a:rPr lang="ru-RU" sz="1800" dirty="0" smtClean="0">
                          <a:solidFill>
                            <a:schemeClr val="tx1"/>
                          </a:solidFill>
                          <a:latin typeface="Times New Roman" pitchFamily="18" charset="0"/>
                          <a:ea typeface="Calibri"/>
                          <a:cs typeface="Times New Roman" pitchFamily="18" charset="0"/>
                        </a:rPr>
                        <a:t>од </a:t>
                      </a:r>
                      <a:r>
                        <a:rPr lang="en-US" sz="1800" b="1" dirty="0" smtClean="0">
                          <a:solidFill>
                            <a:schemeClr val="tx1"/>
                          </a:solidFill>
                          <a:latin typeface="Times New Roman" pitchFamily="18" charset="0"/>
                          <a:ea typeface="Calibri"/>
                          <a:cs typeface="Times New Roman" pitchFamily="18" charset="0"/>
                        </a:rPr>
                        <a:t>75</a:t>
                      </a:r>
                      <a:r>
                        <a:rPr lang="ru-RU" sz="1800" b="1" dirty="0" smtClean="0">
                          <a:solidFill>
                            <a:schemeClr val="tx1"/>
                          </a:solidFill>
                          <a:latin typeface="Times New Roman" pitchFamily="18" charset="0"/>
                          <a:ea typeface="Calibri"/>
                          <a:cs typeface="Times New Roman" pitchFamily="18" charset="0"/>
                        </a:rPr>
                        <a:t>% до 100% </a:t>
                      </a:r>
                      <a:r>
                        <a:rPr lang="ru-RU" sz="1800" dirty="0" smtClean="0">
                          <a:solidFill>
                            <a:schemeClr val="tx1"/>
                          </a:solidFill>
                          <a:latin typeface="Times New Roman" pitchFamily="18" charset="0"/>
                          <a:ea typeface="Calibri"/>
                          <a:cs typeface="Times New Roman" pitchFamily="18" charset="0"/>
                        </a:rPr>
                        <a:t>бодова</a:t>
                      </a:r>
                      <a:endParaRPr lang="en-US" sz="1800" dirty="0" smtClean="0">
                        <a:solidFill>
                          <a:schemeClr val="tx1"/>
                        </a:solidFill>
                        <a:latin typeface="Times New Roman" pitchFamily="18" charset="0"/>
                        <a:ea typeface="Calibri"/>
                        <a:cs typeface="Times New Roman" pitchFamily="18" charset="0"/>
                      </a:endParaRPr>
                    </a:p>
                  </a:txBody>
                  <a:tcPr marL="68580" marR="68580" marT="0" marB="0">
                    <a:lnT w="12700" cap="flat" cmpd="sng" algn="ctr">
                      <a:solidFill>
                        <a:schemeClr val="tx1"/>
                      </a:solidFill>
                      <a:prstDash val="solid"/>
                      <a:round/>
                      <a:headEnd type="none" w="med" len="med"/>
                      <a:tailEnd type="none" w="med" len="med"/>
                    </a:lnT>
                    <a:solidFill>
                      <a:schemeClr val="accent1">
                        <a:lumMod val="40000"/>
                        <a:lumOff val="60000"/>
                      </a:schemeClr>
                    </a:solidFill>
                  </a:tcPr>
                </a:tc>
              </a:tr>
            </a:tbl>
          </a:graphicData>
        </a:graphic>
      </p:graphicFrame>
      <p:sp>
        <p:nvSpPr>
          <p:cNvPr id="6" name="Slide Number Placeholder 5"/>
          <p:cNvSpPr>
            <a:spLocks noGrp="1"/>
          </p:cNvSpPr>
          <p:nvPr>
            <p:ph type="sldNum" sz="quarter" idx="12"/>
          </p:nvPr>
        </p:nvSpPr>
        <p:spPr/>
        <p:txBody>
          <a:bodyPr/>
          <a:lstStyle/>
          <a:p>
            <a:fld id="{8E4B4BDA-1E1E-4429-89B8-BA423FC377D7}" type="slidenum">
              <a:rPr lang="bs-Latn-BA" smtClean="0"/>
              <a:pPr/>
              <a:t>8</a:t>
            </a:fld>
            <a:endParaRPr lang="bs-Latn-BA"/>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712968" cy="792088"/>
          </a:xfrm>
        </p:spPr>
        <p:style>
          <a:lnRef idx="1">
            <a:schemeClr val="accent1"/>
          </a:lnRef>
          <a:fillRef idx="3">
            <a:schemeClr val="accent1"/>
          </a:fillRef>
          <a:effectRef idx="2">
            <a:schemeClr val="accent1"/>
          </a:effectRef>
          <a:fontRef idx="minor">
            <a:schemeClr val="lt1"/>
          </a:fontRef>
        </p:style>
        <p:txBody>
          <a:bodyPr>
            <a:normAutofit fontScale="90000"/>
          </a:bodyPr>
          <a:lstStyle/>
          <a:p>
            <a:pPr algn="ctr"/>
            <a:r>
              <a:rPr lang="sr-Cyrl-RS" sz="2400" dirty="0" smtClean="0">
                <a:solidFill>
                  <a:schemeClr val="tx1"/>
                </a:solidFill>
                <a:effectLst/>
                <a:latin typeface="Times New Roman" pitchFamily="18" charset="0"/>
                <a:cs typeface="Times New Roman" pitchFamily="18" charset="0"/>
              </a:rPr>
              <a:t>Резултати ППУ из СРПСКОГ ЈЕЗИКА по регијама и на нивоу</a:t>
            </a:r>
            <a:br>
              <a:rPr lang="sr-Cyrl-RS" sz="2400" dirty="0" smtClean="0">
                <a:solidFill>
                  <a:schemeClr val="tx1"/>
                </a:solidFill>
                <a:effectLst/>
                <a:latin typeface="Times New Roman" pitchFamily="18" charset="0"/>
                <a:cs typeface="Times New Roman" pitchFamily="18" charset="0"/>
              </a:rPr>
            </a:br>
            <a:r>
              <a:rPr lang="sr-Cyrl-RS" sz="2400" dirty="0" smtClean="0">
                <a:solidFill>
                  <a:schemeClr val="tx1"/>
                </a:solidFill>
                <a:effectLst/>
                <a:latin typeface="Times New Roman" pitchFamily="18" charset="0"/>
                <a:cs typeface="Times New Roman" pitchFamily="18" charset="0"/>
              </a:rPr>
              <a:t> Републике Српске</a:t>
            </a:r>
            <a:endParaRPr lang="en-GB" sz="2400" dirty="0">
              <a:solidFill>
                <a:schemeClr val="tx1"/>
              </a:solidFill>
              <a:effectLst/>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15024539"/>
              </p:ext>
            </p:extLst>
          </p:nvPr>
        </p:nvGraphicFramePr>
        <p:xfrm>
          <a:off x="539552" y="1196752"/>
          <a:ext cx="8352928" cy="5299557"/>
        </p:xfrm>
        <a:graphic>
          <a:graphicData uri="http://schemas.openxmlformats.org/drawingml/2006/table">
            <a:tbl>
              <a:tblPr firstRow="1" bandRow="1">
                <a:tableStyleId>{5C22544A-7EE6-4342-B048-85BDC9FD1C3A}</a:tableStyleId>
              </a:tblPr>
              <a:tblGrid>
                <a:gridCol w="360040"/>
                <a:gridCol w="3168352"/>
                <a:gridCol w="824441"/>
                <a:gridCol w="1336732"/>
                <a:gridCol w="1557008"/>
                <a:gridCol w="1106355"/>
              </a:tblGrid>
              <a:tr h="720080">
                <a:tc>
                  <a:txBody>
                    <a:bodyPr/>
                    <a:lstStyle/>
                    <a:p>
                      <a:pPr algn="ctr">
                        <a:lnSpc>
                          <a:spcPct val="115000"/>
                        </a:lnSpc>
                        <a:spcAft>
                          <a:spcPts val="0"/>
                        </a:spcAft>
                      </a:pPr>
                      <a:r>
                        <a:rPr lang="en-US" sz="1600" dirty="0" smtClean="0">
                          <a:solidFill>
                            <a:schemeClr val="tx1"/>
                          </a:solidFill>
                          <a:latin typeface="Times New Roman"/>
                          <a:ea typeface="Calibri"/>
                          <a:cs typeface="Times New Roman"/>
                        </a:rPr>
                        <a:t>Р</a:t>
                      </a:r>
                      <a:r>
                        <a:rPr lang="sr-Cyrl-RS" sz="1600" dirty="0">
                          <a:solidFill>
                            <a:schemeClr val="tx1"/>
                          </a:solidFill>
                          <a:latin typeface="Times New Roman"/>
                          <a:ea typeface="Calibri"/>
                          <a:cs typeface="Times New Roman"/>
                        </a:rPr>
                        <a:t>.</a:t>
                      </a:r>
                      <a:endParaRPr lang="en-GB" sz="1600" dirty="0">
                        <a:solidFill>
                          <a:schemeClr val="tx1"/>
                        </a:solidFill>
                        <a:latin typeface="Calibri"/>
                        <a:ea typeface="Calibri"/>
                        <a:cs typeface="Times New Roman"/>
                      </a:endParaRPr>
                    </a:p>
                    <a:p>
                      <a:pPr algn="ctr">
                        <a:lnSpc>
                          <a:spcPct val="115000"/>
                        </a:lnSpc>
                        <a:spcAft>
                          <a:spcPts val="0"/>
                        </a:spcAft>
                      </a:pPr>
                      <a:r>
                        <a:rPr lang="sr-Cyrl-RS" sz="1600" dirty="0">
                          <a:solidFill>
                            <a:schemeClr val="tx1"/>
                          </a:solidFill>
                          <a:latin typeface="Times New Roman"/>
                          <a:ea typeface="Calibri"/>
                          <a:cs typeface="Times New Roman"/>
                        </a:rPr>
                        <a:t>Б.</a:t>
                      </a:r>
                      <a:endParaRPr lang="en-GB" sz="1600" dirty="0">
                        <a:solidFill>
                          <a:schemeClr val="tx1"/>
                        </a:solidFill>
                        <a:latin typeface="Calibri"/>
                        <a:ea typeface="Calibri"/>
                        <a:cs typeface="Times New Roman"/>
                      </a:endParaRPr>
                    </a:p>
                  </a:txBody>
                  <a:tcPr marL="68580" marR="68580" marT="0" marB="0">
                    <a:solidFill>
                      <a:schemeClr val="accent1">
                        <a:lumMod val="40000"/>
                        <a:lumOff val="60000"/>
                      </a:schemeClr>
                    </a:solidFill>
                  </a:tcPr>
                </a:tc>
                <a:tc>
                  <a:txBody>
                    <a:bodyPr/>
                    <a:lstStyle/>
                    <a:p>
                      <a:pPr algn="ctr">
                        <a:lnSpc>
                          <a:spcPct val="100000"/>
                        </a:lnSpc>
                        <a:spcAft>
                          <a:spcPts val="0"/>
                        </a:spcAft>
                      </a:pPr>
                      <a:endParaRPr lang="sr-Cyrl-RS" sz="1600" dirty="0" smtClean="0">
                        <a:solidFill>
                          <a:schemeClr val="tx1"/>
                        </a:solidFill>
                        <a:latin typeface="Times New Roman"/>
                        <a:ea typeface="Calibri"/>
                        <a:cs typeface="Times New Roman"/>
                      </a:endParaRPr>
                    </a:p>
                    <a:p>
                      <a:pPr algn="ctr">
                        <a:lnSpc>
                          <a:spcPct val="100000"/>
                        </a:lnSpc>
                        <a:spcAft>
                          <a:spcPts val="0"/>
                        </a:spcAft>
                      </a:pPr>
                      <a:r>
                        <a:rPr lang="en-US" sz="2000" dirty="0" err="1" smtClean="0">
                          <a:solidFill>
                            <a:schemeClr val="tx1"/>
                          </a:solidFill>
                          <a:latin typeface="Times New Roman"/>
                          <a:ea typeface="Calibri"/>
                          <a:cs typeface="Times New Roman"/>
                        </a:rPr>
                        <a:t>Регија</a:t>
                      </a:r>
                      <a:endParaRPr lang="en-GB" sz="2000" dirty="0">
                        <a:solidFill>
                          <a:schemeClr val="tx1"/>
                        </a:solidFill>
                        <a:latin typeface="Calibri"/>
                        <a:ea typeface="Calibri"/>
                        <a:cs typeface="Times New Roman"/>
                      </a:endParaRPr>
                    </a:p>
                  </a:txBody>
                  <a:tcPr marL="68580" marR="68580" marT="0" marB="0">
                    <a:solidFill>
                      <a:schemeClr val="accent1">
                        <a:lumMod val="40000"/>
                        <a:lumOff val="60000"/>
                      </a:schemeClr>
                    </a:solidFill>
                  </a:tcPr>
                </a:tc>
                <a:tc>
                  <a:txBody>
                    <a:bodyPr/>
                    <a:lstStyle/>
                    <a:p>
                      <a:pPr algn="ctr">
                        <a:lnSpc>
                          <a:spcPct val="100000"/>
                        </a:lnSpc>
                        <a:spcAft>
                          <a:spcPts val="0"/>
                        </a:spcAft>
                      </a:pPr>
                      <a:r>
                        <a:rPr lang="sr-Cyrl-RS" sz="1600" dirty="0" smtClean="0">
                          <a:solidFill>
                            <a:schemeClr val="tx1"/>
                          </a:solidFill>
                          <a:latin typeface="Times New Roman"/>
                          <a:ea typeface="Calibri"/>
                          <a:cs typeface="Times New Roman"/>
                        </a:rPr>
                        <a:t>Б</a:t>
                      </a:r>
                      <a:r>
                        <a:rPr lang="en-US" sz="1600" dirty="0" err="1">
                          <a:solidFill>
                            <a:schemeClr val="tx1"/>
                          </a:solidFill>
                          <a:latin typeface="Times New Roman"/>
                          <a:ea typeface="Calibri"/>
                          <a:cs typeface="Times New Roman"/>
                        </a:rPr>
                        <a:t>рој</a:t>
                      </a:r>
                      <a:r>
                        <a:rPr lang="en-US" sz="1600" dirty="0">
                          <a:solidFill>
                            <a:schemeClr val="tx1"/>
                          </a:solidFill>
                          <a:latin typeface="Times New Roman"/>
                          <a:ea typeface="Calibri"/>
                          <a:cs typeface="Times New Roman"/>
                        </a:rPr>
                        <a:t> </a:t>
                      </a:r>
                      <a:r>
                        <a:rPr lang="en-US" sz="1600" dirty="0" err="1">
                          <a:solidFill>
                            <a:schemeClr val="tx1"/>
                          </a:solidFill>
                          <a:latin typeface="Times New Roman"/>
                          <a:ea typeface="Calibri"/>
                          <a:cs typeface="Times New Roman"/>
                        </a:rPr>
                        <a:t>школ</a:t>
                      </a:r>
                      <a:r>
                        <a:rPr lang="sr-Cyrl-RS" sz="1600" dirty="0" smtClean="0">
                          <a:solidFill>
                            <a:schemeClr val="tx1"/>
                          </a:solidFill>
                          <a:latin typeface="Times New Roman"/>
                          <a:ea typeface="Calibri"/>
                          <a:cs typeface="Times New Roman"/>
                        </a:rPr>
                        <a:t>а</a:t>
                      </a:r>
                    </a:p>
                  </a:txBody>
                  <a:tcPr marL="68580" marR="68580" marT="0" marB="0">
                    <a:solidFill>
                      <a:schemeClr val="accent1">
                        <a:lumMod val="40000"/>
                        <a:lumOff val="60000"/>
                      </a:schemeClr>
                    </a:solidFill>
                  </a:tcPr>
                </a:tc>
                <a:tc>
                  <a:txBody>
                    <a:bodyPr/>
                    <a:lstStyle/>
                    <a:p>
                      <a:pPr algn="ctr">
                        <a:lnSpc>
                          <a:spcPct val="100000"/>
                        </a:lnSpc>
                        <a:spcAft>
                          <a:spcPts val="0"/>
                        </a:spcAft>
                      </a:pPr>
                      <a:r>
                        <a:rPr lang="en-US" sz="1600" dirty="0" err="1" smtClean="0">
                          <a:solidFill>
                            <a:schemeClr val="tx1"/>
                          </a:solidFill>
                          <a:latin typeface="Times New Roman"/>
                          <a:ea typeface="Calibri"/>
                          <a:cs typeface="Times New Roman"/>
                        </a:rPr>
                        <a:t>Бр</a:t>
                      </a:r>
                      <a:r>
                        <a:rPr lang="sr-Cyrl-RS" sz="1600" dirty="0">
                          <a:solidFill>
                            <a:schemeClr val="tx1"/>
                          </a:solidFill>
                          <a:latin typeface="Times New Roman"/>
                          <a:ea typeface="Calibri"/>
                          <a:cs typeface="Times New Roman"/>
                        </a:rPr>
                        <a:t>ој</a:t>
                      </a:r>
                      <a:endParaRPr lang="en-GB" sz="1600" dirty="0">
                        <a:solidFill>
                          <a:schemeClr val="tx1"/>
                        </a:solidFill>
                        <a:latin typeface="Calibri"/>
                        <a:ea typeface="Calibri"/>
                        <a:cs typeface="Times New Roman"/>
                      </a:endParaRPr>
                    </a:p>
                    <a:p>
                      <a:pPr algn="ctr">
                        <a:lnSpc>
                          <a:spcPct val="100000"/>
                        </a:lnSpc>
                        <a:spcAft>
                          <a:spcPts val="0"/>
                        </a:spcAft>
                      </a:pPr>
                      <a:r>
                        <a:rPr lang="en-US" sz="1600" dirty="0" err="1">
                          <a:solidFill>
                            <a:schemeClr val="tx1"/>
                          </a:solidFill>
                          <a:latin typeface="Times New Roman"/>
                          <a:ea typeface="Calibri"/>
                          <a:cs typeface="Times New Roman"/>
                        </a:rPr>
                        <a:t>ученика</a:t>
                      </a:r>
                      <a:endParaRPr lang="en-GB" sz="1600" dirty="0">
                        <a:solidFill>
                          <a:schemeClr val="tx1"/>
                        </a:solidFill>
                        <a:latin typeface="Calibri"/>
                        <a:ea typeface="Calibri"/>
                        <a:cs typeface="Times New Roman"/>
                      </a:endParaRPr>
                    </a:p>
                  </a:txBody>
                  <a:tcPr marL="68580" marR="68580" marT="0" marB="0">
                    <a:solidFill>
                      <a:schemeClr val="accent1">
                        <a:lumMod val="40000"/>
                        <a:lumOff val="60000"/>
                      </a:schemeClr>
                    </a:solidFill>
                  </a:tcPr>
                </a:tc>
                <a:tc>
                  <a:txBody>
                    <a:bodyPr/>
                    <a:lstStyle/>
                    <a:p>
                      <a:pPr algn="ctr">
                        <a:lnSpc>
                          <a:spcPct val="100000"/>
                        </a:lnSpc>
                        <a:spcAft>
                          <a:spcPts val="0"/>
                        </a:spcAft>
                      </a:pPr>
                      <a:r>
                        <a:rPr lang="sr-Cyrl-RS" sz="1600" dirty="0">
                          <a:solidFill>
                            <a:schemeClr val="tx1"/>
                          </a:solidFill>
                          <a:latin typeface="Times New Roman"/>
                          <a:ea typeface="Calibri"/>
                          <a:cs typeface="Times New Roman"/>
                        </a:rPr>
                        <a:t>Ниво</a:t>
                      </a:r>
                      <a:endParaRPr lang="en-GB" sz="1600" dirty="0">
                        <a:solidFill>
                          <a:schemeClr val="tx1"/>
                        </a:solidFill>
                        <a:latin typeface="Calibri"/>
                        <a:ea typeface="Calibri"/>
                        <a:cs typeface="Times New Roman"/>
                      </a:endParaRPr>
                    </a:p>
                    <a:p>
                      <a:pPr algn="ctr">
                        <a:lnSpc>
                          <a:spcPct val="100000"/>
                        </a:lnSpc>
                        <a:spcAft>
                          <a:spcPts val="0"/>
                        </a:spcAft>
                      </a:pPr>
                      <a:r>
                        <a:rPr lang="sr-Cyrl-RS" sz="1600" dirty="0" smtClean="0">
                          <a:solidFill>
                            <a:schemeClr val="tx1"/>
                          </a:solidFill>
                          <a:latin typeface="Times New Roman"/>
                          <a:ea typeface="Calibri"/>
                          <a:cs typeface="Times New Roman"/>
                        </a:rPr>
                        <a:t>постигнућа</a:t>
                      </a:r>
                    </a:p>
                    <a:p>
                      <a:pPr algn="ctr">
                        <a:lnSpc>
                          <a:spcPct val="100000"/>
                        </a:lnSpc>
                        <a:spcAft>
                          <a:spcPts val="0"/>
                        </a:spcAft>
                      </a:pPr>
                      <a:r>
                        <a:rPr lang="sr-Cyrl-RS" sz="1600" dirty="0" smtClean="0">
                          <a:solidFill>
                            <a:schemeClr val="tx1"/>
                          </a:solidFill>
                          <a:latin typeface="Times New Roman"/>
                          <a:ea typeface="Calibri"/>
                          <a:cs typeface="Times New Roman"/>
                        </a:rPr>
                        <a:t> на регији</a:t>
                      </a:r>
                      <a:endParaRPr lang="en-GB" sz="1600" dirty="0">
                        <a:solidFill>
                          <a:schemeClr val="tx1"/>
                        </a:solidFill>
                        <a:latin typeface="Calibri"/>
                        <a:ea typeface="Calibri"/>
                        <a:cs typeface="Times New Roman"/>
                      </a:endParaRPr>
                    </a:p>
                  </a:txBody>
                  <a:tcPr marL="68580" marR="68580" marT="0" marB="0">
                    <a:solidFill>
                      <a:schemeClr val="accent1">
                        <a:lumMod val="40000"/>
                        <a:lumOff val="60000"/>
                      </a:schemeClr>
                    </a:solidFill>
                  </a:tcPr>
                </a:tc>
                <a:tc>
                  <a:txBody>
                    <a:bodyPr/>
                    <a:lstStyle/>
                    <a:p>
                      <a:pPr>
                        <a:lnSpc>
                          <a:spcPct val="115000"/>
                        </a:lnSpc>
                        <a:spcAft>
                          <a:spcPts val="0"/>
                        </a:spcAft>
                      </a:pPr>
                      <a:endParaRPr lang="sr-Cyrl-RS" sz="1600" dirty="0">
                        <a:solidFill>
                          <a:schemeClr val="tx1"/>
                        </a:solidFill>
                        <a:latin typeface="Times New Roman"/>
                        <a:ea typeface="Calibri"/>
                        <a:cs typeface="Times New Roman"/>
                      </a:endParaRPr>
                    </a:p>
                    <a:p>
                      <a:pPr algn="ctr">
                        <a:lnSpc>
                          <a:spcPct val="115000"/>
                        </a:lnSpc>
                        <a:spcAft>
                          <a:spcPts val="0"/>
                        </a:spcAft>
                      </a:pPr>
                      <a:r>
                        <a:rPr lang="sr-Cyrl-RS" sz="1600" dirty="0">
                          <a:solidFill>
                            <a:schemeClr val="tx1"/>
                          </a:solidFill>
                          <a:latin typeface="Times New Roman"/>
                          <a:ea typeface="Calibri"/>
                          <a:cs typeface="Times New Roman"/>
                        </a:rPr>
                        <a:t>%</a:t>
                      </a:r>
                      <a:endParaRPr lang="en-GB" sz="1600" dirty="0">
                        <a:solidFill>
                          <a:schemeClr val="tx1"/>
                        </a:solidFill>
                        <a:latin typeface="Calibri"/>
                        <a:ea typeface="Calibri"/>
                        <a:cs typeface="Times New Roman"/>
                      </a:endParaRPr>
                    </a:p>
                  </a:txBody>
                  <a:tcPr marL="68580" marR="68580" marT="0" marB="0">
                    <a:solidFill>
                      <a:schemeClr val="accent1">
                        <a:lumMod val="40000"/>
                        <a:lumOff val="60000"/>
                      </a:schemeClr>
                    </a:solidFill>
                  </a:tcPr>
                </a:tc>
              </a:tr>
              <a:tr h="540715">
                <a:tc>
                  <a:txBody>
                    <a:bodyPr/>
                    <a:lstStyle/>
                    <a:p>
                      <a:pPr>
                        <a:lnSpc>
                          <a:spcPct val="115000"/>
                        </a:lnSpc>
                        <a:spcAft>
                          <a:spcPts val="0"/>
                        </a:spcAft>
                      </a:pPr>
                      <a:r>
                        <a:rPr lang="en-US" sz="2000" dirty="0">
                          <a:solidFill>
                            <a:schemeClr val="tx1"/>
                          </a:solidFill>
                          <a:latin typeface="Times New Roman"/>
                          <a:ea typeface="Calibri"/>
                          <a:cs typeface="Times New Roman"/>
                        </a:rPr>
                        <a:t>1.</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nSpc>
                          <a:spcPct val="115000"/>
                        </a:lnSpc>
                        <a:spcAft>
                          <a:spcPts val="0"/>
                        </a:spcAft>
                      </a:pPr>
                      <a:r>
                        <a:rPr lang="en-US" sz="2400" b="0" dirty="0" err="1" smtClean="0">
                          <a:solidFill>
                            <a:schemeClr val="tx1"/>
                          </a:solidFill>
                          <a:latin typeface="Times New Roman"/>
                          <a:ea typeface="Calibri"/>
                          <a:cs typeface="Times New Roman"/>
                        </a:rPr>
                        <a:t>Бања</a:t>
                      </a:r>
                      <a:r>
                        <a:rPr lang="sr-Cyrl-RS" sz="2400" b="0" dirty="0" smtClean="0">
                          <a:solidFill>
                            <a:schemeClr val="tx1"/>
                          </a:solidFill>
                          <a:latin typeface="Times New Roman"/>
                          <a:ea typeface="Calibri"/>
                          <a:cs typeface="Times New Roman"/>
                        </a:rPr>
                        <a:t> Л</a:t>
                      </a:r>
                      <a:r>
                        <a:rPr lang="en-US" sz="2400" b="0" dirty="0" err="1" smtClean="0">
                          <a:solidFill>
                            <a:schemeClr val="tx1"/>
                          </a:solidFill>
                          <a:latin typeface="Times New Roman"/>
                          <a:ea typeface="Calibri"/>
                          <a:cs typeface="Times New Roman"/>
                        </a:rPr>
                        <a:t>ука</a:t>
                      </a:r>
                      <a:endParaRPr lang="en-GB" sz="2400" b="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US" sz="2000" dirty="0">
                          <a:solidFill>
                            <a:schemeClr val="tx1"/>
                          </a:solidFill>
                          <a:latin typeface="Times New Roman"/>
                          <a:ea typeface="Calibri"/>
                          <a:cs typeface="Times New Roman"/>
                        </a:rPr>
                        <a:t>24</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US" sz="2000" dirty="0" smtClean="0">
                          <a:solidFill>
                            <a:schemeClr val="tx1"/>
                          </a:solidFill>
                          <a:latin typeface="Times New Roman"/>
                          <a:ea typeface="Calibri"/>
                          <a:cs typeface="Times New Roman"/>
                        </a:rPr>
                        <a:t>1</a:t>
                      </a:r>
                      <a:r>
                        <a:rPr lang="sr-Cyrl-RS" sz="2000" dirty="0" smtClean="0">
                          <a:solidFill>
                            <a:schemeClr val="tx1"/>
                          </a:solidFill>
                          <a:latin typeface="Times New Roman"/>
                          <a:ea typeface="Calibri"/>
                          <a:cs typeface="Times New Roman"/>
                        </a:rPr>
                        <a:t>379</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a:solidFill>
                            <a:schemeClr val="tx1"/>
                          </a:solidFill>
                          <a:latin typeface="Times New Roman"/>
                          <a:ea typeface="Calibri"/>
                          <a:cs typeface="Times New Roman"/>
                        </a:rPr>
                        <a:t>СНП</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smtClean="0">
                          <a:solidFill>
                            <a:schemeClr val="tx1"/>
                          </a:solidFill>
                          <a:latin typeface="Times New Roman"/>
                          <a:ea typeface="Calibri"/>
                          <a:cs typeface="Times New Roman"/>
                        </a:rPr>
                        <a:t>64,06</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r>
              <a:tr h="496547">
                <a:tc>
                  <a:txBody>
                    <a:bodyPr/>
                    <a:lstStyle/>
                    <a:p>
                      <a:pPr>
                        <a:lnSpc>
                          <a:spcPct val="115000"/>
                        </a:lnSpc>
                        <a:spcAft>
                          <a:spcPts val="0"/>
                        </a:spcAft>
                      </a:pPr>
                      <a:r>
                        <a:rPr lang="en-US" sz="2000" dirty="0">
                          <a:solidFill>
                            <a:schemeClr val="tx1"/>
                          </a:solidFill>
                          <a:latin typeface="Times New Roman"/>
                          <a:ea typeface="Calibri"/>
                          <a:cs typeface="Times New Roman"/>
                        </a:rPr>
                        <a:t>2.</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nSpc>
                          <a:spcPct val="115000"/>
                        </a:lnSpc>
                        <a:spcAft>
                          <a:spcPts val="0"/>
                        </a:spcAft>
                      </a:pPr>
                      <a:r>
                        <a:rPr lang="en-US" sz="2400" b="0" dirty="0" err="1" smtClean="0">
                          <a:solidFill>
                            <a:schemeClr val="tx1"/>
                          </a:solidFill>
                          <a:latin typeface="Times New Roman"/>
                          <a:ea typeface="Calibri"/>
                          <a:cs typeface="Times New Roman"/>
                        </a:rPr>
                        <a:t>Херцеговина</a:t>
                      </a:r>
                      <a:endParaRPr lang="en-GB" sz="2400" b="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smtClean="0">
                          <a:solidFill>
                            <a:schemeClr val="tx1"/>
                          </a:solidFill>
                          <a:latin typeface="Times New Roman"/>
                          <a:ea typeface="Calibri"/>
                          <a:cs typeface="Times New Roman"/>
                        </a:rPr>
                        <a:t>5</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US" sz="2000" dirty="0" smtClean="0">
                          <a:solidFill>
                            <a:schemeClr val="tx1"/>
                          </a:solidFill>
                          <a:latin typeface="Times New Roman"/>
                          <a:ea typeface="Calibri"/>
                          <a:cs typeface="Times New Roman"/>
                        </a:rPr>
                        <a:t>2</a:t>
                      </a:r>
                      <a:r>
                        <a:rPr lang="sr-Cyrl-RS" sz="2000" dirty="0" smtClean="0">
                          <a:solidFill>
                            <a:schemeClr val="tx1"/>
                          </a:solidFill>
                          <a:latin typeface="Times New Roman"/>
                          <a:ea typeface="Calibri"/>
                          <a:cs typeface="Times New Roman"/>
                        </a:rPr>
                        <a:t>40</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a:solidFill>
                            <a:schemeClr val="tx1"/>
                          </a:solidFill>
                          <a:latin typeface="Times New Roman"/>
                          <a:ea typeface="Calibri"/>
                          <a:cs typeface="Times New Roman"/>
                        </a:rPr>
                        <a:t>СНП</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smtClean="0">
                          <a:solidFill>
                            <a:schemeClr val="tx1"/>
                          </a:solidFill>
                          <a:latin typeface="Times New Roman"/>
                          <a:ea typeface="Calibri"/>
                          <a:cs typeface="Times New Roman"/>
                        </a:rPr>
                        <a:t>62,53</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r>
              <a:tr h="432048">
                <a:tc>
                  <a:txBody>
                    <a:bodyPr/>
                    <a:lstStyle/>
                    <a:p>
                      <a:pPr>
                        <a:lnSpc>
                          <a:spcPct val="115000"/>
                        </a:lnSpc>
                        <a:spcAft>
                          <a:spcPts val="0"/>
                        </a:spcAft>
                      </a:pPr>
                      <a:r>
                        <a:rPr lang="en-US" sz="2000" dirty="0">
                          <a:solidFill>
                            <a:schemeClr val="tx1"/>
                          </a:solidFill>
                          <a:latin typeface="Times New Roman"/>
                          <a:ea typeface="Calibri"/>
                          <a:cs typeface="Times New Roman"/>
                        </a:rPr>
                        <a:t>3.</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nSpc>
                          <a:spcPct val="115000"/>
                        </a:lnSpc>
                        <a:spcAft>
                          <a:spcPts val="0"/>
                        </a:spcAft>
                      </a:pPr>
                      <a:r>
                        <a:rPr lang="en-US" sz="2400" b="0" dirty="0" err="1">
                          <a:solidFill>
                            <a:schemeClr val="tx1"/>
                          </a:solidFill>
                          <a:latin typeface="Times New Roman"/>
                          <a:ea typeface="Calibri"/>
                          <a:cs typeface="Times New Roman"/>
                        </a:rPr>
                        <a:t>Приједор</a:t>
                      </a:r>
                      <a:endParaRPr lang="en-GB" sz="2400" b="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US" sz="2000" dirty="0" smtClean="0">
                          <a:solidFill>
                            <a:schemeClr val="tx1"/>
                          </a:solidFill>
                          <a:latin typeface="Times New Roman"/>
                          <a:ea typeface="Calibri"/>
                          <a:cs typeface="Times New Roman"/>
                        </a:rPr>
                        <a:t>2</a:t>
                      </a:r>
                      <a:r>
                        <a:rPr lang="sr-Cyrl-RS" sz="2000" dirty="0" smtClean="0">
                          <a:solidFill>
                            <a:schemeClr val="tx1"/>
                          </a:solidFill>
                          <a:latin typeface="Times New Roman"/>
                          <a:ea typeface="Calibri"/>
                          <a:cs typeface="Times New Roman"/>
                        </a:rPr>
                        <a:t>2</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smtClean="0">
                          <a:solidFill>
                            <a:schemeClr val="tx1"/>
                          </a:solidFill>
                          <a:latin typeface="Times New Roman"/>
                          <a:ea typeface="Calibri"/>
                          <a:cs typeface="Times New Roman"/>
                        </a:rPr>
                        <a:t>1010</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a:solidFill>
                            <a:schemeClr val="tx1"/>
                          </a:solidFill>
                          <a:latin typeface="Times New Roman"/>
                          <a:ea typeface="Calibri"/>
                          <a:cs typeface="Times New Roman"/>
                        </a:rPr>
                        <a:t>С</a:t>
                      </a:r>
                      <a:r>
                        <a:rPr lang="sr-Cyrl-RS" sz="2000" dirty="0" smtClean="0">
                          <a:solidFill>
                            <a:schemeClr val="tx1"/>
                          </a:solidFill>
                          <a:latin typeface="Times New Roman"/>
                          <a:ea typeface="Calibri"/>
                          <a:cs typeface="Times New Roman"/>
                        </a:rPr>
                        <a:t>НП</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smtClean="0">
                          <a:solidFill>
                            <a:schemeClr val="tx1"/>
                          </a:solidFill>
                          <a:latin typeface="Times New Roman"/>
                          <a:ea typeface="Calibri"/>
                          <a:cs typeface="Times New Roman"/>
                        </a:rPr>
                        <a:t>58,32</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r>
              <a:tr h="607482">
                <a:tc>
                  <a:txBody>
                    <a:bodyPr/>
                    <a:lstStyle/>
                    <a:p>
                      <a:pPr>
                        <a:lnSpc>
                          <a:spcPct val="115000"/>
                        </a:lnSpc>
                        <a:spcAft>
                          <a:spcPts val="0"/>
                        </a:spcAft>
                      </a:pPr>
                      <a:r>
                        <a:rPr lang="en-US" sz="2000" dirty="0">
                          <a:solidFill>
                            <a:schemeClr val="tx1"/>
                          </a:solidFill>
                          <a:latin typeface="Times New Roman"/>
                          <a:ea typeface="Calibri"/>
                          <a:cs typeface="Times New Roman"/>
                        </a:rPr>
                        <a:t>4.</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nSpc>
                          <a:spcPct val="115000"/>
                        </a:lnSpc>
                        <a:spcAft>
                          <a:spcPts val="0"/>
                        </a:spcAft>
                      </a:pPr>
                      <a:r>
                        <a:rPr kumimoji="0" lang="en-US" sz="2400" b="0" i="0" u="none" strike="noStrike" kern="1200" cap="none" spc="0" normalizeH="0" baseline="0" noProof="0" dirty="0" err="1" smtClean="0">
                          <a:ln>
                            <a:noFill/>
                          </a:ln>
                          <a:solidFill>
                            <a:schemeClr val="tx1"/>
                          </a:solidFill>
                          <a:effectLst/>
                          <a:uLnTx/>
                          <a:uFillTx/>
                          <a:latin typeface="Times New Roman"/>
                          <a:ea typeface="Calibri"/>
                          <a:cs typeface="Times New Roman"/>
                        </a:rPr>
                        <a:t>Сарајевско-романијска</a:t>
                      </a:r>
                      <a:endParaRPr lang="en-GB" sz="2400" b="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US" sz="2000" dirty="0">
                          <a:solidFill>
                            <a:schemeClr val="tx1"/>
                          </a:solidFill>
                          <a:latin typeface="Times New Roman"/>
                          <a:ea typeface="Calibri"/>
                          <a:cs typeface="Times New Roman"/>
                        </a:rPr>
                        <a:t>9</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smtClean="0">
                          <a:solidFill>
                            <a:schemeClr val="tx1"/>
                          </a:solidFill>
                          <a:latin typeface="Times New Roman"/>
                          <a:ea typeface="Calibri"/>
                          <a:cs typeface="Times New Roman"/>
                        </a:rPr>
                        <a:t>474</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a:solidFill>
                            <a:schemeClr val="tx1"/>
                          </a:solidFill>
                          <a:latin typeface="Times New Roman"/>
                          <a:ea typeface="Calibri"/>
                          <a:cs typeface="Times New Roman"/>
                        </a:rPr>
                        <a:t>С</a:t>
                      </a:r>
                      <a:r>
                        <a:rPr lang="sr-Cyrl-RS" sz="2000" dirty="0" smtClean="0">
                          <a:solidFill>
                            <a:schemeClr val="tx1"/>
                          </a:solidFill>
                          <a:latin typeface="Times New Roman"/>
                          <a:ea typeface="Calibri"/>
                          <a:cs typeface="Times New Roman"/>
                        </a:rPr>
                        <a:t>НП</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smtClean="0">
                          <a:solidFill>
                            <a:schemeClr val="tx1"/>
                          </a:solidFill>
                          <a:latin typeface="Times New Roman"/>
                          <a:ea typeface="Calibri"/>
                          <a:cs typeface="Times New Roman"/>
                        </a:rPr>
                        <a:t>56,11</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r>
              <a:tr h="614218">
                <a:tc>
                  <a:txBody>
                    <a:bodyPr/>
                    <a:lstStyle/>
                    <a:p>
                      <a:pPr>
                        <a:lnSpc>
                          <a:spcPct val="115000"/>
                        </a:lnSpc>
                        <a:spcAft>
                          <a:spcPts val="0"/>
                        </a:spcAft>
                      </a:pPr>
                      <a:r>
                        <a:rPr lang="en-US" sz="2000" dirty="0">
                          <a:solidFill>
                            <a:schemeClr val="tx1"/>
                          </a:solidFill>
                          <a:latin typeface="Times New Roman"/>
                          <a:ea typeface="Calibri"/>
                          <a:cs typeface="Times New Roman"/>
                        </a:rPr>
                        <a:t>5.</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nSpc>
                          <a:spcPct val="115000"/>
                        </a:lnSpc>
                        <a:spcAft>
                          <a:spcPts val="0"/>
                        </a:spcAft>
                      </a:pPr>
                      <a:r>
                        <a:rPr lang="sr-Cyrl-RS" sz="2400" b="0" dirty="0" err="1" smtClean="0">
                          <a:solidFill>
                            <a:schemeClr val="tx1"/>
                          </a:solidFill>
                          <a:latin typeface="Times New Roman"/>
                          <a:ea typeface="Calibri"/>
                          <a:cs typeface="Times New Roman"/>
                        </a:rPr>
                        <a:t>Добој</a:t>
                      </a:r>
                      <a:endParaRPr lang="en-GB" sz="2400" b="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smtClean="0">
                          <a:solidFill>
                            <a:schemeClr val="tx1"/>
                          </a:solidFill>
                          <a:latin typeface="Times New Roman"/>
                          <a:ea typeface="Calibri"/>
                          <a:cs typeface="Times New Roman"/>
                        </a:rPr>
                        <a:t>17</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smtClean="0">
                          <a:solidFill>
                            <a:schemeClr val="tx1"/>
                          </a:solidFill>
                          <a:latin typeface="Times New Roman"/>
                          <a:ea typeface="Calibri"/>
                          <a:cs typeface="Times New Roman"/>
                        </a:rPr>
                        <a:t>973</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a:solidFill>
                            <a:schemeClr val="tx1"/>
                          </a:solidFill>
                          <a:latin typeface="Times New Roman"/>
                          <a:ea typeface="Calibri"/>
                          <a:cs typeface="Times New Roman"/>
                        </a:rPr>
                        <a:t>С</a:t>
                      </a:r>
                      <a:r>
                        <a:rPr lang="sr-Cyrl-RS" sz="2000" dirty="0" smtClean="0">
                          <a:solidFill>
                            <a:schemeClr val="tx1"/>
                          </a:solidFill>
                          <a:latin typeface="Times New Roman"/>
                          <a:ea typeface="Calibri"/>
                          <a:cs typeface="Times New Roman"/>
                        </a:rPr>
                        <a:t>НП</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smtClean="0">
                          <a:solidFill>
                            <a:schemeClr val="tx1"/>
                          </a:solidFill>
                          <a:latin typeface="Times New Roman"/>
                          <a:ea typeface="Calibri"/>
                          <a:cs typeface="Times New Roman"/>
                        </a:rPr>
                        <a:t>55,21</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r>
              <a:tr h="504056">
                <a:tc>
                  <a:txBody>
                    <a:bodyPr/>
                    <a:lstStyle/>
                    <a:p>
                      <a:pPr>
                        <a:lnSpc>
                          <a:spcPct val="115000"/>
                        </a:lnSpc>
                        <a:spcAft>
                          <a:spcPts val="0"/>
                        </a:spcAft>
                      </a:pPr>
                      <a:r>
                        <a:rPr lang="en-US" sz="2000" dirty="0">
                          <a:solidFill>
                            <a:schemeClr val="tx1"/>
                          </a:solidFill>
                          <a:latin typeface="Times New Roman"/>
                          <a:ea typeface="Calibri"/>
                          <a:cs typeface="Times New Roman"/>
                        </a:rPr>
                        <a:t>6.</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nSpc>
                          <a:spcPct val="115000"/>
                        </a:lnSpc>
                        <a:spcAft>
                          <a:spcPts val="0"/>
                        </a:spcAft>
                      </a:pPr>
                      <a:r>
                        <a:rPr lang="sr-Cyrl-RS" sz="2400" b="0" dirty="0" smtClean="0">
                          <a:solidFill>
                            <a:schemeClr val="tx1"/>
                          </a:solidFill>
                          <a:latin typeface="Times New Roman"/>
                          <a:ea typeface="Calibri"/>
                          <a:cs typeface="Times New Roman"/>
                        </a:rPr>
                        <a:t>Бијељина</a:t>
                      </a:r>
                      <a:endParaRPr lang="en-GB" sz="2400" b="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smtClean="0">
                          <a:solidFill>
                            <a:schemeClr val="tx1"/>
                          </a:solidFill>
                          <a:latin typeface="Times New Roman"/>
                          <a:ea typeface="Calibri"/>
                          <a:cs typeface="Times New Roman"/>
                        </a:rPr>
                        <a:t>9</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smtClean="0">
                          <a:solidFill>
                            <a:schemeClr val="tx1"/>
                          </a:solidFill>
                          <a:latin typeface="Times New Roman"/>
                          <a:ea typeface="Calibri"/>
                          <a:cs typeface="Times New Roman"/>
                        </a:rPr>
                        <a:t>516</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a:solidFill>
                            <a:schemeClr val="tx1"/>
                          </a:solidFill>
                          <a:latin typeface="Times New Roman"/>
                          <a:ea typeface="Calibri"/>
                          <a:cs typeface="Times New Roman"/>
                        </a:rPr>
                        <a:t>Н</a:t>
                      </a:r>
                      <a:r>
                        <a:rPr lang="sr-Cyrl-RS" sz="2000" dirty="0" smtClean="0">
                          <a:solidFill>
                            <a:schemeClr val="tx1"/>
                          </a:solidFill>
                          <a:latin typeface="Times New Roman"/>
                          <a:ea typeface="Calibri"/>
                          <a:cs typeface="Times New Roman"/>
                        </a:rPr>
                        <a:t>НП</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smtClean="0">
                          <a:solidFill>
                            <a:schemeClr val="tx1"/>
                          </a:solidFill>
                          <a:latin typeface="Times New Roman"/>
                          <a:ea typeface="Calibri"/>
                          <a:cs typeface="Times New Roman"/>
                        </a:rPr>
                        <a:t>53,52</a:t>
                      </a:r>
                      <a:endParaRPr lang="en-GB" sz="200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r>
              <a:tr h="609918">
                <a:tc>
                  <a:txBody>
                    <a:bodyPr/>
                    <a:lstStyle/>
                    <a:p>
                      <a:pPr>
                        <a:lnSpc>
                          <a:spcPct val="115000"/>
                        </a:lnSpc>
                        <a:spcAft>
                          <a:spcPts val="0"/>
                        </a:spcAft>
                      </a:pPr>
                      <a:r>
                        <a:rPr lang="en-US" sz="2000" dirty="0">
                          <a:solidFill>
                            <a:schemeClr val="tx1"/>
                          </a:solidFill>
                          <a:latin typeface="Times New Roman" panose="02020603050405020304" pitchFamily="18" charset="0"/>
                          <a:ea typeface="Calibri"/>
                          <a:cs typeface="Times New Roman" panose="02020603050405020304" pitchFamily="18" charset="0"/>
                        </a:rPr>
                        <a:t>7.</a:t>
                      </a:r>
                      <a:endParaRPr lang="en-GB" sz="2000" dirty="0">
                        <a:solidFill>
                          <a:schemeClr val="tx1"/>
                        </a:solidFill>
                        <a:latin typeface="Times New Roman" panose="02020603050405020304" pitchFamily="18" charset="0"/>
                        <a:ea typeface="Calibri"/>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15000"/>
                        </a:lnSpc>
                        <a:spcAft>
                          <a:spcPts val="0"/>
                        </a:spcAft>
                      </a:pPr>
                      <a:r>
                        <a:rPr lang="sr-Cyrl-RS" sz="2400" b="0" dirty="0" smtClean="0">
                          <a:solidFill>
                            <a:schemeClr val="tx1"/>
                          </a:solidFill>
                          <a:latin typeface="Times New Roman" panose="02020603050405020304" pitchFamily="18" charset="0"/>
                          <a:ea typeface="Calibri"/>
                          <a:cs typeface="Times New Roman" panose="02020603050405020304" pitchFamily="18" charset="0"/>
                        </a:rPr>
                        <a:t>Бирач</a:t>
                      </a:r>
                      <a:endParaRPr lang="en-GB" sz="2400" b="0" dirty="0">
                        <a:solidFill>
                          <a:schemeClr val="tx1"/>
                        </a:solidFill>
                        <a:latin typeface="Times New Roman" panose="02020603050405020304" pitchFamily="18" charset="0"/>
                        <a:ea typeface="Calibri"/>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smtClean="0">
                          <a:solidFill>
                            <a:schemeClr val="tx1"/>
                          </a:solidFill>
                          <a:latin typeface="Times New Roman" panose="02020603050405020304" pitchFamily="18" charset="0"/>
                          <a:ea typeface="Calibri"/>
                          <a:cs typeface="Times New Roman" panose="02020603050405020304" pitchFamily="18" charset="0"/>
                        </a:rPr>
                        <a:t>7</a:t>
                      </a:r>
                      <a:endParaRPr lang="en-GB" sz="2000" dirty="0">
                        <a:solidFill>
                          <a:schemeClr val="tx1"/>
                        </a:solidFill>
                        <a:latin typeface="Times New Roman" panose="02020603050405020304" pitchFamily="18" charset="0"/>
                        <a:ea typeface="Calibri"/>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en-US" sz="2000" dirty="0" smtClean="0">
                          <a:solidFill>
                            <a:schemeClr val="tx1"/>
                          </a:solidFill>
                          <a:latin typeface="Times New Roman" panose="02020603050405020304" pitchFamily="18" charset="0"/>
                          <a:ea typeface="Calibri"/>
                          <a:cs typeface="Times New Roman" panose="02020603050405020304" pitchFamily="18" charset="0"/>
                        </a:rPr>
                        <a:t>4</a:t>
                      </a:r>
                      <a:r>
                        <a:rPr lang="sr-Cyrl-RS" sz="2000" dirty="0" smtClean="0">
                          <a:solidFill>
                            <a:schemeClr val="tx1"/>
                          </a:solidFill>
                          <a:latin typeface="Times New Roman" panose="02020603050405020304" pitchFamily="18" charset="0"/>
                          <a:ea typeface="Calibri"/>
                          <a:cs typeface="Times New Roman" panose="02020603050405020304" pitchFamily="18" charset="0"/>
                        </a:rPr>
                        <a:t>64</a:t>
                      </a:r>
                      <a:endParaRPr lang="en-GB" sz="2000" dirty="0">
                        <a:solidFill>
                          <a:schemeClr val="tx1"/>
                        </a:solidFill>
                        <a:latin typeface="Times New Roman" panose="02020603050405020304" pitchFamily="18" charset="0"/>
                        <a:ea typeface="Calibri"/>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smtClean="0">
                          <a:solidFill>
                            <a:schemeClr val="tx1"/>
                          </a:solidFill>
                          <a:latin typeface="Times New Roman" panose="02020603050405020304" pitchFamily="18" charset="0"/>
                          <a:ea typeface="Calibri"/>
                          <a:cs typeface="Times New Roman" panose="02020603050405020304" pitchFamily="18" charset="0"/>
                        </a:rPr>
                        <a:t>ННП</a:t>
                      </a:r>
                      <a:endParaRPr lang="en-GB" sz="2000" dirty="0">
                        <a:solidFill>
                          <a:schemeClr val="tx1"/>
                        </a:solidFill>
                        <a:latin typeface="Times New Roman" panose="02020603050405020304" pitchFamily="18" charset="0"/>
                        <a:ea typeface="Calibri"/>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sr-Cyrl-RS" sz="2000" dirty="0" smtClean="0">
                          <a:solidFill>
                            <a:schemeClr val="tx1"/>
                          </a:solidFill>
                          <a:latin typeface="Times New Roman" panose="02020603050405020304" pitchFamily="18" charset="0"/>
                          <a:ea typeface="Calibri"/>
                          <a:cs typeface="Times New Roman" panose="02020603050405020304" pitchFamily="18" charset="0"/>
                        </a:rPr>
                        <a:t>46,66</a:t>
                      </a:r>
                      <a:endParaRPr lang="en-GB" sz="2000" dirty="0">
                        <a:solidFill>
                          <a:schemeClr val="tx1"/>
                        </a:solidFill>
                        <a:latin typeface="Times New Roman" panose="02020603050405020304" pitchFamily="18" charset="0"/>
                        <a:ea typeface="Calibri"/>
                        <a:cs typeface="Times New Roman" panose="02020603050405020304" pitchFamily="18" charset="0"/>
                      </a:endParaRPr>
                    </a:p>
                  </a:txBody>
                  <a:tcPr marL="68580" marR="68580" marT="0" marB="0">
                    <a:solidFill>
                      <a:schemeClr val="accent1">
                        <a:lumMod val="20000"/>
                        <a:lumOff val="80000"/>
                      </a:schemeClr>
                    </a:solidFill>
                  </a:tcPr>
                </a:tc>
              </a:tr>
              <a:tr h="763053">
                <a:tc gridSpan="2">
                  <a:txBody>
                    <a:bodyPr/>
                    <a:lstStyle/>
                    <a:p>
                      <a:pPr algn="ctr">
                        <a:lnSpc>
                          <a:spcPct val="115000"/>
                        </a:lnSpc>
                        <a:spcAft>
                          <a:spcPts val="0"/>
                        </a:spcAft>
                      </a:pPr>
                      <a:endParaRPr lang="sr-Cyrl-RS" sz="2000" b="1" dirty="0" smtClean="0">
                        <a:solidFill>
                          <a:schemeClr val="tx1"/>
                        </a:solidFill>
                        <a:latin typeface="Times New Roman"/>
                        <a:ea typeface="Calibri"/>
                        <a:cs typeface="Times New Roman"/>
                      </a:endParaRPr>
                    </a:p>
                    <a:p>
                      <a:pPr algn="ctr">
                        <a:lnSpc>
                          <a:spcPct val="115000"/>
                        </a:lnSpc>
                        <a:spcAft>
                          <a:spcPts val="0"/>
                        </a:spcAft>
                      </a:pPr>
                      <a:r>
                        <a:rPr lang="en-US" sz="2000" b="1" dirty="0" smtClean="0">
                          <a:solidFill>
                            <a:schemeClr val="tx1"/>
                          </a:solidFill>
                          <a:latin typeface="Times New Roman"/>
                          <a:ea typeface="Calibri"/>
                          <a:cs typeface="Times New Roman"/>
                        </a:rPr>
                        <a:t>УКУПНО</a:t>
                      </a:r>
                      <a:endParaRPr lang="en-GB" sz="2000" dirty="0">
                        <a:solidFill>
                          <a:schemeClr val="tx1"/>
                        </a:solidFill>
                        <a:latin typeface="Calibri"/>
                        <a:ea typeface="Calibri"/>
                        <a:cs typeface="Times New Roman"/>
                      </a:endParaRPr>
                    </a:p>
                  </a:txBody>
                  <a:tcPr marL="68580" marR="68580" marT="0" marB="0">
                    <a:solidFill>
                      <a:schemeClr val="accent1">
                        <a:lumMod val="40000"/>
                        <a:lumOff val="60000"/>
                      </a:schemeClr>
                    </a:solidFill>
                  </a:tcPr>
                </a:tc>
                <a:tc hMerge="1">
                  <a:txBody>
                    <a:bodyPr/>
                    <a:lstStyle/>
                    <a:p>
                      <a:endParaRPr lang="en-GB"/>
                    </a:p>
                  </a:txBody>
                  <a:tcPr>
                    <a:solidFill>
                      <a:schemeClr val="accent1">
                        <a:lumMod val="40000"/>
                        <a:lumOff val="60000"/>
                      </a:schemeClr>
                    </a:solidFill>
                  </a:tcPr>
                </a:tc>
                <a:tc>
                  <a:txBody>
                    <a:bodyPr/>
                    <a:lstStyle/>
                    <a:p>
                      <a:pPr algn="ctr">
                        <a:lnSpc>
                          <a:spcPct val="115000"/>
                        </a:lnSpc>
                        <a:spcAft>
                          <a:spcPts val="0"/>
                        </a:spcAft>
                      </a:pPr>
                      <a:endParaRPr lang="sr-Cyrl-RS" sz="2000" b="1" dirty="0" smtClean="0">
                        <a:solidFill>
                          <a:schemeClr val="tx1"/>
                        </a:solidFill>
                        <a:latin typeface="Times New Roman"/>
                        <a:ea typeface="Calibri"/>
                        <a:cs typeface="Times New Roman"/>
                      </a:endParaRPr>
                    </a:p>
                    <a:p>
                      <a:pPr algn="ctr">
                        <a:lnSpc>
                          <a:spcPct val="115000"/>
                        </a:lnSpc>
                        <a:spcAft>
                          <a:spcPts val="0"/>
                        </a:spcAft>
                      </a:pPr>
                      <a:r>
                        <a:rPr lang="en-US" sz="2000" b="1" dirty="0" smtClean="0">
                          <a:solidFill>
                            <a:schemeClr val="tx1"/>
                          </a:solidFill>
                          <a:latin typeface="Times New Roman"/>
                          <a:ea typeface="Calibri"/>
                          <a:cs typeface="Times New Roman"/>
                        </a:rPr>
                        <a:t>9</a:t>
                      </a:r>
                      <a:r>
                        <a:rPr lang="sr-Cyrl-RS" sz="2000" b="1" dirty="0" smtClean="0">
                          <a:solidFill>
                            <a:schemeClr val="tx1"/>
                          </a:solidFill>
                          <a:latin typeface="Times New Roman"/>
                          <a:ea typeface="Calibri"/>
                          <a:cs typeface="Times New Roman"/>
                        </a:rPr>
                        <a:t>3</a:t>
                      </a:r>
                      <a:endParaRPr lang="en-GB" sz="2000" dirty="0">
                        <a:solidFill>
                          <a:schemeClr val="tx1"/>
                        </a:solidFill>
                        <a:latin typeface="Calibri"/>
                        <a:ea typeface="Calibri"/>
                        <a:cs typeface="Times New Roman"/>
                      </a:endParaRPr>
                    </a:p>
                  </a:txBody>
                  <a:tcPr marL="68580" marR="68580" marT="0" marB="0">
                    <a:solidFill>
                      <a:schemeClr val="accent1">
                        <a:lumMod val="40000"/>
                        <a:lumOff val="60000"/>
                      </a:schemeClr>
                    </a:solidFill>
                  </a:tcPr>
                </a:tc>
                <a:tc>
                  <a:txBody>
                    <a:bodyPr/>
                    <a:lstStyle/>
                    <a:p>
                      <a:pPr algn="ctr">
                        <a:lnSpc>
                          <a:spcPct val="115000"/>
                        </a:lnSpc>
                        <a:spcAft>
                          <a:spcPts val="0"/>
                        </a:spcAft>
                      </a:pPr>
                      <a:endParaRPr lang="sr-Cyrl-RS" sz="2000" b="1" dirty="0" smtClean="0">
                        <a:solidFill>
                          <a:schemeClr val="tx1"/>
                        </a:solidFill>
                        <a:latin typeface="Times New Roman"/>
                        <a:ea typeface="Calibri"/>
                        <a:cs typeface="Times New Roman"/>
                      </a:endParaRPr>
                    </a:p>
                    <a:p>
                      <a:pPr algn="ctr">
                        <a:lnSpc>
                          <a:spcPct val="115000"/>
                        </a:lnSpc>
                        <a:spcAft>
                          <a:spcPts val="0"/>
                        </a:spcAft>
                      </a:pPr>
                      <a:r>
                        <a:rPr lang="sr-Cyrl-RS" sz="2000" b="1" dirty="0" smtClean="0">
                          <a:solidFill>
                            <a:schemeClr val="tx1"/>
                          </a:solidFill>
                          <a:latin typeface="Times New Roman"/>
                          <a:ea typeface="Calibri"/>
                          <a:cs typeface="Times New Roman"/>
                        </a:rPr>
                        <a:t>5056</a:t>
                      </a:r>
                      <a:endParaRPr lang="en-GB" sz="2000" dirty="0">
                        <a:solidFill>
                          <a:schemeClr val="tx1"/>
                        </a:solidFill>
                        <a:latin typeface="Calibri"/>
                        <a:ea typeface="Calibri"/>
                        <a:cs typeface="Times New Roman"/>
                      </a:endParaRPr>
                    </a:p>
                  </a:txBody>
                  <a:tcPr marL="68580" marR="68580" marT="0" marB="0">
                    <a:solidFill>
                      <a:schemeClr val="accent1">
                        <a:lumMod val="40000"/>
                        <a:lumOff val="60000"/>
                      </a:schemeClr>
                    </a:solidFill>
                  </a:tcPr>
                </a:tc>
                <a:tc>
                  <a:txBody>
                    <a:bodyPr/>
                    <a:lstStyle/>
                    <a:p>
                      <a:pPr algn="ctr">
                        <a:lnSpc>
                          <a:spcPct val="115000"/>
                        </a:lnSpc>
                        <a:spcAft>
                          <a:spcPts val="0"/>
                        </a:spcAft>
                      </a:pPr>
                      <a:endParaRPr lang="sr-Cyrl-RS" sz="2000" b="1" dirty="0" smtClean="0">
                        <a:solidFill>
                          <a:schemeClr val="tx1"/>
                        </a:solidFill>
                        <a:latin typeface="Times New Roman"/>
                        <a:ea typeface="Calibri"/>
                        <a:cs typeface="Times New Roman"/>
                      </a:endParaRPr>
                    </a:p>
                    <a:p>
                      <a:pPr algn="ctr">
                        <a:lnSpc>
                          <a:spcPct val="115000"/>
                        </a:lnSpc>
                        <a:spcAft>
                          <a:spcPts val="0"/>
                        </a:spcAft>
                      </a:pPr>
                      <a:r>
                        <a:rPr lang="sr-Cyrl-RS" sz="2000" b="1" dirty="0" smtClean="0">
                          <a:solidFill>
                            <a:schemeClr val="tx1"/>
                          </a:solidFill>
                          <a:latin typeface="Times New Roman"/>
                          <a:ea typeface="Calibri"/>
                          <a:cs typeface="Times New Roman"/>
                        </a:rPr>
                        <a:t>СНП</a:t>
                      </a:r>
                      <a:endParaRPr lang="en-GB" sz="2000" dirty="0">
                        <a:solidFill>
                          <a:schemeClr val="tx1"/>
                        </a:solidFill>
                        <a:latin typeface="Calibri"/>
                        <a:ea typeface="Calibri"/>
                        <a:cs typeface="Times New Roman"/>
                      </a:endParaRPr>
                    </a:p>
                  </a:txBody>
                  <a:tcPr marL="68580" marR="68580" marT="0" marB="0">
                    <a:solidFill>
                      <a:schemeClr val="accent1">
                        <a:lumMod val="40000"/>
                        <a:lumOff val="60000"/>
                      </a:schemeClr>
                    </a:solidFill>
                  </a:tcPr>
                </a:tc>
                <a:tc>
                  <a:txBody>
                    <a:bodyPr/>
                    <a:lstStyle/>
                    <a:p>
                      <a:pPr algn="ctr">
                        <a:lnSpc>
                          <a:spcPct val="115000"/>
                        </a:lnSpc>
                        <a:spcAft>
                          <a:spcPts val="0"/>
                        </a:spcAft>
                      </a:pPr>
                      <a:endParaRPr lang="sr-Cyrl-RS" sz="2000" b="1" dirty="0" smtClean="0">
                        <a:solidFill>
                          <a:schemeClr val="tx1"/>
                        </a:solidFill>
                        <a:latin typeface="Times New Roman"/>
                        <a:ea typeface="Calibri"/>
                        <a:cs typeface="Times New Roman"/>
                      </a:endParaRPr>
                    </a:p>
                    <a:p>
                      <a:pPr algn="ctr">
                        <a:lnSpc>
                          <a:spcPct val="115000"/>
                        </a:lnSpc>
                        <a:spcAft>
                          <a:spcPts val="0"/>
                        </a:spcAft>
                      </a:pPr>
                      <a:r>
                        <a:rPr lang="sr-Cyrl-RS" sz="2000" b="1" dirty="0" smtClean="0">
                          <a:solidFill>
                            <a:schemeClr val="tx1"/>
                          </a:solidFill>
                          <a:latin typeface="Times New Roman"/>
                          <a:ea typeface="Calibri"/>
                          <a:cs typeface="Times New Roman"/>
                        </a:rPr>
                        <a:t>57,72</a:t>
                      </a:r>
                      <a:endParaRPr lang="en-GB" sz="2000" dirty="0">
                        <a:solidFill>
                          <a:schemeClr val="tx1"/>
                        </a:solidFill>
                        <a:latin typeface="Calibri"/>
                        <a:ea typeface="Calibri"/>
                        <a:cs typeface="Times New Roman"/>
                      </a:endParaRPr>
                    </a:p>
                  </a:txBody>
                  <a:tcPr marL="68580" marR="68580" marT="0" marB="0">
                    <a:solidFill>
                      <a:schemeClr val="accent1">
                        <a:lumMod val="40000"/>
                        <a:lumOff val="60000"/>
                      </a:schemeClr>
                    </a:solidFill>
                  </a:tcPr>
                </a:tc>
              </a:tr>
            </a:tbl>
          </a:graphicData>
        </a:graphic>
      </p:graphicFrame>
      <p:sp>
        <p:nvSpPr>
          <p:cNvPr id="6" name="Slide Number Placeholder 5"/>
          <p:cNvSpPr>
            <a:spLocks noGrp="1"/>
          </p:cNvSpPr>
          <p:nvPr>
            <p:ph type="sldNum" sz="quarter" idx="12"/>
          </p:nvPr>
        </p:nvSpPr>
        <p:spPr/>
        <p:txBody>
          <a:bodyPr/>
          <a:lstStyle/>
          <a:p>
            <a:fld id="{8E4B4BDA-1E1E-4429-89B8-BA423FC377D7}" type="slidenum">
              <a:rPr lang="bs-Latn-BA" smtClean="0"/>
              <a:pPr/>
              <a:t>9</a:t>
            </a:fld>
            <a:endParaRPr lang="bs-Latn-BA"/>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mplituda">
  <a:themeElements>
    <a:clrScheme name="Amplituda">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Amplituda">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Amplituda">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7016</TotalTime>
  <Words>3468</Words>
  <Application>Microsoft Office PowerPoint</Application>
  <PresentationFormat>On-screen Show (4:3)</PresentationFormat>
  <Paragraphs>1082</Paragraphs>
  <Slides>35</Slides>
  <Notes>10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Amplituda</vt:lpstr>
      <vt:lpstr>  РЕПУБЛИКА СРПСКА МИНИСТАРСТВО ПРОСВЈЕТЕ И КУЛТУРЕ РЕПУБЛИЧКИ ПЕДАГОШКИ ЗАВОД  ПРОВЈЕРА ПОСТИГНУЋА УЧЕНИКА  ПЕТОГ РАЗРЕДА ОСНОВНЕ ШКОЛЕ ИЗ  СРПСКОГ ЈЕЗИКА И МАТЕМАТИКЕ школска 2018/2019. година   Добој/Бијељина, август 2019.године                                                                                                  Инспектор-просвјетни савјетник:                                                                                                      Гордана Попадић </vt:lpstr>
      <vt:lpstr> У складу са Годишњим програмом рада Републичког педагошког завода, а у сегменту који се односи на праћење и оцјену квалитета у образовању, и школске 2018/19. године организована и проведена је провјера постигнућа ученика ПЕТОГ разреда у свим основним школама Републике Српске.  </vt:lpstr>
      <vt:lpstr>Основни циљ провјере постигнућа</vt:lpstr>
      <vt:lpstr>Узорак за провјеру постигнућа на нивоу  Републике Српске,  Регије Добој/Регије Бијељина</vt:lpstr>
      <vt:lpstr>Slide 5</vt:lpstr>
      <vt:lpstr>   Задацима објективног типа из српског језика настојали смо сазнати колико су ученици остварили очекиване исходе тј. колико су у стању да:   </vt:lpstr>
      <vt:lpstr>   Задацима објективног типа из српског језика настојали смо сазнати колико су ученици остварили очекиване исходе тј. колико су у стању да:   </vt:lpstr>
      <vt:lpstr>Критеријуми за одређивање нивоа постигнућа</vt:lpstr>
      <vt:lpstr>Резултати ППУ из СРПСКОГ ЈЕЗИКА по регијама и на нивоу  Републике Српске</vt:lpstr>
      <vt:lpstr>Резултати ППУ из МАТЕМАТИКЕ по регијама и на нивоу  Републике Српске</vt:lpstr>
      <vt:lpstr>Резултати провјере постигнућа за СРПСКИ ЈЕЗИК на нивоу школа Регије Добој</vt:lpstr>
      <vt:lpstr>Резултати провјере постигнућа за СРПСКИ ЈЕЗИК на нивоу школа Регије Добој</vt:lpstr>
      <vt:lpstr>Најбољи и најслабији резултати провјере постигнућа за српски језик-на нивоу Регије Добој</vt:lpstr>
      <vt:lpstr>Резултати провјере постигнућа за СРПСКИ ЈЕЗИК на нивоу школа Регије Бијељина</vt:lpstr>
      <vt:lpstr>Најбољи и најслабији резултати провјере постигнућа за српски језик-на нивоу Регије Бијељина</vt:lpstr>
      <vt:lpstr>         Преглед резултата, нивои постигнућа по задацима из српског језика на нивоу Републике Српске  ВНП (25 %), СНП (35 %), ННП (20%), НЗП (20%)     </vt:lpstr>
      <vt:lpstr> Задаци/исходи учења из српског језика ријешени/остварени с највише успјешности-Република Српска, Регија Добој и Регија Бијељина </vt:lpstr>
      <vt:lpstr> Задаци/исходи учења из српског језика ријешени/остварени с најмање успјешности-Република Српска, Регија Добој  и Регија Бијељина </vt:lpstr>
      <vt:lpstr>Резултати провјере постигнућа за MATEMATИKУ на нивоу школа Регије Добој</vt:lpstr>
      <vt:lpstr>Резултати провјере постигнућа за MATEMATИKУ на нивоу школа Регије Добој</vt:lpstr>
      <vt:lpstr>Најбољи и најслабији резултати провјере постигнућа за математику - на нивоу Регије Добој</vt:lpstr>
      <vt:lpstr>Резултати провјере постигнућа за MATEMATИKУ на нивоу школа Регије Бијељина</vt:lpstr>
      <vt:lpstr>Најбољи и најслабији резултати провјере постигнућа за математику - на нивоу Регије Бијељина</vt:lpstr>
      <vt:lpstr>Преглед резултата, нивои постигнућа по задацима из математике на нивоу Републике Српске ВНП (26,66%), СНП (13,33%), ННП (6,66%), НЗП (53,33%) </vt:lpstr>
      <vt:lpstr>Сумарни преглед процента успјешности према нивоима сложености задатака у наставним темама/областима/садржајима које су биле обухваћене из МАТЕМАТИКЕ на нивоу Републике Српске</vt:lpstr>
      <vt:lpstr> Задаци/исходи учења из математике ријешени/остварени с највише и најмање успјешности на нивоу Републике Српске </vt:lpstr>
      <vt:lpstr>Резултати провјере постигнућа за српски језик и математику  на нивоу Републике Српске, Регије Добој и Регије Бијељина – 2019. и 2018.године</vt:lpstr>
      <vt:lpstr>З а к љ у ч а к</vt:lpstr>
      <vt:lpstr>З а к љ у ч а к</vt:lpstr>
      <vt:lpstr>З а к љ у ч а к</vt:lpstr>
      <vt:lpstr>З а к љ у ч а к</vt:lpstr>
      <vt:lpstr>З а к љ у ч а к</vt:lpstr>
      <vt:lpstr>З а к љ у ч а к</vt:lpstr>
      <vt:lpstr>З а к љ у ч а к</vt:lpstr>
      <vt:lpstr>З а к љ у ч а к</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Екстерно вредновање постигнућа ученика ПЕТОГ разреда </dc:title>
  <dc:creator>Office</dc:creator>
  <cp:lastModifiedBy>Gordana Popadic</cp:lastModifiedBy>
  <cp:revision>853</cp:revision>
  <dcterms:created xsi:type="dcterms:W3CDTF">2014-07-08T06:27:11Z</dcterms:created>
  <dcterms:modified xsi:type="dcterms:W3CDTF">2019-08-28T09:40:30Z</dcterms:modified>
</cp:coreProperties>
</file>