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57" r:id="rId4"/>
    <p:sldId id="274" r:id="rId5"/>
    <p:sldId id="277" r:id="rId6"/>
    <p:sldId id="269" r:id="rId7"/>
    <p:sldId id="258" r:id="rId8"/>
    <p:sldId id="259" r:id="rId9"/>
    <p:sldId id="260" r:id="rId10"/>
    <p:sldId id="261" r:id="rId11"/>
    <p:sldId id="262" r:id="rId12"/>
    <p:sldId id="273" r:id="rId13"/>
    <p:sldId id="263" r:id="rId14"/>
    <p:sldId id="276" r:id="rId15"/>
    <p:sldId id="264" r:id="rId16"/>
    <p:sldId id="265" r:id="rId17"/>
    <p:sldId id="266" r:id="rId18"/>
    <p:sldId id="267" r:id="rId19"/>
    <p:sldId id="268" r:id="rId20"/>
    <p:sldId id="271" r:id="rId21"/>
    <p:sldId id="272" r:id="rId22"/>
    <p:sldId id="278" r:id="rId23"/>
    <p:sldId id="27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B3CBE-1CA4-483B-8280-E4618EB856BE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23602-9211-492F-A6C5-87E05271E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849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B3CBE-1CA4-483B-8280-E4618EB856BE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23602-9211-492F-A6C5-87E05271E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86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B3CBE-1CA4-483B-8280-E4618EB856BE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23602-9211-492F-A6C5-87E05271E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374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B3CBE-1CA4-483B-8280-E4618EB856BE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23602-9211-492F-A6C5-87E05271E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16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B3CBE-1CA4-483B-8280-E4618EB856BE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23602-9211-492F-A6C5-87E05271E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617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B3CBE-1CA4-483B-8280-E4618EB856BE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23602-9211-492F-A6C5-87E05271E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599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B3CBE-1CA4-483B-8280-E4618EB856BE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23602-9211-492F-A6C5-87E05271E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472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B3CBE-1CA4-483B-8280-E4618EB856BE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23602-9211-492F-A6C5-87E05271E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74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B3CBE-1CA4-483B-8280-E4618EB856BE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23602-9211-492F-A6C5-87E05271E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332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B3CBE-1CA4-483B-8280-E4618EB856BE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23602-9211-492F-A6C5-87E05271E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3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B3CBE-1CA4-483B-8280-E4618EB856BE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23602-9211-492F-A6C5-87E05271E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603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0B3CBE-1CA4-483B-8280-E4618EB856BE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23602-9211-492F-A6C5-87E05271E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726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"/>
            <a:ext cx="9144000" cy="992776"/>
          </a:xfrm>
        </p:spPr>
        <p:txBody>
          <a:bodyPr>
            <a:normAutofit/>
          </a:bodyPr>
          <a:lstStyle/>
          <a:p>
            <a:r>
              <a:rPr lang="sr-Cyrl-BA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Тема нашего урока:</a:t>
            </a:r>
            <a:endParaRPr lang="en-US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643" t="11428" r="8660"/>
          <a:stretch/>
        </p:blipFill>
        <p:spPr>
          <a:xfrm>
            <a:off x="0" y="879567"/>
            <a:ext cx="12192000" cy="593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1316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5794"/>
            <a:ext cx="12192000" cy="682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497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794" y="148046"/>
            <a:ext cx="12035246" cy="670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5496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5999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2955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5410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6611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274" b="26877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6729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43840"/>
            <a:ext cx="12192000" cy="633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3901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2858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488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7314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5748" y="-191589"/>
            <a:ext cx="8358051" cy="931818"/>
          </a:xfrm>
        </p:spPr>
        <p:txBody>
          <a:bodyPr>
            <a:normAutofit/>
          </a:bodyPr>
          <a:lstStyle/>
          <a:p>
            <a:r>
              <a:rPr lang="sr-Cyrl-BA" u="sng" dirty="0" smtClean="0">
                <a:solidFill>
                  <a:schemeClr val="tx2">
                    <a:lumMod val="50000"/>
                  </a:schemeClr>
                </a:solidFill>
              </a:rPr>
              <a:t>ПроБкИ в МеТрО</a:t>
            </a:r>
            <a:endParaRPr lang="en-US" u="sng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61850"/>
            <a:ext cx="12192000" cy="619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5263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0357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087496" cy="692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9590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4608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086" y="87086"/>
            <a:ext cx="12104914" cy="677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384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0960"/>
            <a:ext cx="12191999" cy="686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366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4301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483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629" y="78376"/>
            <a:ext cx="12061371" cy="662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4798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423" y="0"/>
            <a:ext cx="11730446" cy="672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187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0524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7</Words>
  <Application>Microsoft Office PowerPoint</Application>
  <PresentationFormat>Widescreen</PresentationFormat>
  <Paragraphs>2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Arial Black</vt:lpstr>
      <vt:lpstr>Calibri</vt:lpstr>
      <vt:lpstr>Calibri Light</vt:lpstr>
      <vt:lpstr>Office Theme</vt:lpstr>
      <vt:lpstr>Тема нашего урока: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ПроБкИ в МеТрО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нашего урока:</dc:title>
  <dc:creator>korisnik</dc:creator>
  <cp:lastModifiedBy>11. Kristina Mataruga</cp:lastModifiedBy>
  <cp:revision>4</cp:revision>
  <dcterms:created xsi:type="dcterms:W3CDTF">2021-02-23T21:57:38Z</dcterms:created>
  <dcterms:modified xsi:type="dcterms:W3CDTF">2021-03-01T09:47:37Z</dcterms:modified>
</cp:coreProperties>
</file>