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3" r:id="rId4"/>
    <p:sldId id="274" r:id="rId5"/>
    <p:sldId id="270" r:id="rId6"/>
    <p:sldId id="267" r:id="rId7"/>
    <p:sldId id="271" r:id="rId8"/>
    <p:sldId id="256" r:id="rId9"/>
    <p:sldId id="266" r:id="rId10"/>
    <p:sldId id="258" r:id="rId11"/>
    <p:sldId id="259" r:id="rId12"/>
    <p:sldId id="260" r:id="rId13"/>
    <p:sldId id="261" r:id="rId14"/>
    <p:sldId id="268" r:id="rId15"/>
    <p:sldId id="262" r:id="rId16"/>
    <p:sldId id="272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4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0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6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5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7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1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9D713-67EB-4044-B28F-C3B9C388B27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3358-E376-4925-B501-0CE6D6DC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41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5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3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7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0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50" y="1"/>
            <a:ext cx="11713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3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23" y="200296"/>
            <a:ext cx="11808823" cy="66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377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0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21" b="30713"/>
          <a:stretch/>
        </p:blipFill>
        <p:spPr>
          <a:xfrm>
            <a:off x="-87086" y="0"/>
            <a:ext cx="12279086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6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18346" b="846"/>
          <a:stretch/>
        </p:blipFill>
        <p:spPr>
          <a:xfrm>
            <a:off x="261256" y="0"/>
            <a:ext cx="11747863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1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74766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                 Домашнее задание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669" y="574766"/>
            <a:ext cx="12261669" cy="61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6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50"/>
          <a:stretch/>
        </p:blipFill>
        <p:spPr>
          <a:xfrm>
            <a:off x="0" y="0"/>
            <a:ext cx="12192000" cy="69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8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79269"/>
          </a:xfrm>
        </p:spPr>
        <p:txBody>
          <a:bodyPr>
            <a:normAutofit fontScale="90000"/>
          </a:bodyPr>
          <a:lstStyle/>
          <a:p>
            <a:r>
              <a:rPr lang="sr-Cyrl-BA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Повторяем вместе,все!</a:t>
            </a:r>
            <a:endParaRPr lang="en-US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89" r="5219" b="6613"/>
          <a:stretch/>
        </p:blipFill>
        <p:spPr>
          <a:xfrm>
            <a:off x="113210" y="679269"/>
            <a:ext cx="12078789" cy="61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0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258"/>
            <a:ext cx="10515600" cy="591570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мператив 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исказивати инфинитивом (што је код нас технички могуће, а практично се не користи): Сесть! Седни! Седните! Такође, облик множине прошлог времена употребљава се у разговорном облику само код неких глагола:</a:t>
            </a:r>
          </a:p>
          <a:p>
            <a:endParaRPr lang="ru-RU" dirty="0"/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Пошли! (пођимо 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пјешке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Поехали! (пођимо- неким превозним средсвом).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Имератив неких глагола несвршеног вида употребљава се и за исказивање учтиве молбе (код нас за то служи императив глагола свршеног вида):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Заходите к нам ! (свратите код нас)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Проходите в комнату (уђите у собу)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Садитесь (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сједите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Већу категоричност исказују облици императива свршених глагола:</a:t>
            </a:r>
          </a:p>
          <a:p>
            <a:r>
              <a:rPr lang="ru-RU" dirty="0">
                <a:solidFill>
                  <a:srgbClr val="C00000"/>
                </a:solidFill>
              </a:rPr>
              <a:t>Зайдите!</a:t>
            </a:r>
          </a:p>
          <a:p>
            <a:r>
              <a:rPr lang="ru-RU" dirty="0">
                <a:solidFill>
                  <a:srgbClr val="C00000"/>
                </a:solidFill>
              </a:rPr>
              <a:t>Пройдите!</a:t>
            </a:r>
          </a:p>
          <a:p>
            <a:r>
              <a:rPr lang="ru-RU" dirty="0">
                <a:solidFill>
                  <a:srgbClr val="C00000"/>
                </a:solidFill>
              </a:rPr>
              <a:t>Сядьте!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5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422"/>
            <a:ext cx="10515600" cy="66315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Глаголы повелительного наклонения образуются от основы настоящего (для несовершенного вида) или простого будущего (для совершенного вида) времени с использованием нулевого суффикса или суффикса -и. Морфологических показателей рода нет.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/>
              <a:t>Нулевой суффикс используется для глаголов в настоящем времени, во 2-м или 3-м лице единственного числа и 1-м или 3-м лице множественного числа, либо для оканчивающихся смягченной согласной буквой, либо на -й если:</a:t>
            </a:r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r>
              <a:rPr lang="ru-RU" i="1" dirty="0"/>
              <a:t>ударение падает на основу: сядешь — сядь, веришь — верь, моешь — мой, режешь — режь (исключение: лечь — ляг);</a:t>
            </a:r>
          </a:p>
          <a:p>
            <a:pPr marL="0" indent="0">
              <a:buNone/>
            </a:pPr>
            <a:r>
              <a:rPr lang="ru-RU" i="1" dirty="0"/>
              <a:t>ударение падает на конечную гласную: поёшь — пой, бьёшь — бей, льёшь — лей.</a:t>
            </a:r>
          </a:p>
          <a:p>
            <a:pPr marL="0" indent="0">
              <a:buNone/>
            </a:pPr>
            <a:r>
              <a:rPr lang="ru-RU" i="1" dirty="0"/>
              <a:t>Суффикс -и используется для глаголов в настоящем времени, во всех лицах (или в 1-м лице единственного числа), если ударение падает на окончание: веду — веди, несу — неси, пишу — пиши (исключения: дать — дай, давать — давай, вставать — вставай, доставать — доставай, узнавать — узнавай, ехать — поезжай).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Для некоторых глаголов могут использоваться обе флексии: выброси и выбрось, чисти и чисть, высыпи и высыпь, уведоми и уведомь, закупори и закупорь[5].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II лицо множественного числа</a:t>
            </a:r>
          </a:p>
          <a:p>
            <a:pPr marL="0" indent="0">
              <a:buNone/>
            </a:pPr>
            <a:r>
              <a:rPr lang="ru-RU" i="1" dirty="0"/>
              <a:t>Форма множественного числа образуется путём присоединения постфикса -те: верь — верьте, ляг — лягте, пой — пойте, давай — давайте.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I лицо множественного числа</a:t>
            </a:r>
          </a:p>
          <a:p>
            <a:pPr marL="0" indent="0">
              <a:buNone/>
            </a:pPr>
            <a:r>
              <a:rPr lang="ru-RU" i="1" dirty="0"/>
              <a:t>Для некоторых глаголов встречается форма повелительного наклонения I лица множественного числа, иногда называемая побудительной. Она образуется от формы I лица множественного числа изъявительного наклонения добавлением постфикса -те: идёмте, споёмте, поедемте. Эта форма употребляется только в обращении ко многим лицам или к одному уважительно (на вы).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2187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0629" y="-200297"/>
            <a:ext cx="12165875" cy="73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2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305211" cy="699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65" y="113211"/>
            <a:ext cx="11721737" cy="68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5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66" r="12981"/>
          <a:stretch/>
        </p:blipFill>
        <p:spPr>
          <a:xfrm>
            <a:off x="0" y="60960"/>
            <a:ext cx="12096206" cy="70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6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419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Bahnschrift</vt:lpstr>
      <vt:lpstr>Calibri</vt:lpstr>
      <vt:lpstr>Calibri Light</vt:lpstr>
      <vt:lpstr>Office Theme</vt:lpstr>
      <vt:lpstr>PowerPoint Presentation</vt:lpstr>
      <vt:lpstr>Повторяем вместе,все!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Домашнее задание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11. Kristina Mataruga</cp:lastModifiedBy>
  <cp:revision>8</cp:revision>
  <dcterms:created xsi:type="dcterms:W3CDTF">2021-02-07T22:09:05Z</dcterms:created>
  <dcterms:modified xsi:type="dcterms:W3CDTF">2021-02-16T11:28:55Z</dcterms:modified>
</cp:coreProperties>
</file>