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1" autoAdjust="0"/>
  </p:normalViewPr>
  <p:slideViewPr>
    <p:cSldViewPr snapToGrid="0">
      <p:cViewPr varScale="1">
        <p:scale>
          <a:sx n="74" d="100"/>
          <a:sy n="74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94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95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067" y="730281"/>
            <a:ext cx="8282330" cy="1646302"/>
          </a:xfrm>
        </p:spPr>
        <p:txBody>
          <a:bodyPr/>
          <a:lstStyle/>
          <a:p>
            <a:pPr algn="ctr"/>
            <a:r>
              <a:rPr lang="en-US" b="1" dirty="0" smtClean="0"/>
              <a:t>4.</a:t>
            </a:r>
            <a:r>
              <a:rPr lang="sr-Latn-RS" b="1" dirty="0" smtClean="0"/>
              <a:t>1</a:t>
            </a:r>
            <a:r>
              <a:rPr lang="en-US" b="1" dirty="0" smtClean="0"/>
              <a:t> SUPERSTITIONS</a:t>
            </a:r>
            <a:br>
              <a:rPr lang="en-US" b="1" dirty="0" smtClean="0"/>
            </a:br>
            <a:r>
              <a:rPr lang="en-US" sz="3200" b="1" dirty="0" smtClean="0"/>
              <a:t>(pp. 4</a:t>
            </a:r>
            <a:r>
              <a:rPr lang="sr-Latn-RS" sz="3200" b="1" dirty="0" smtClean="0"/>
              <a:t>2</a:t>
            </a:r>
            <a:r>
              <a:rPr lang="en-US" sz="3200" b="1" dirty="0" smtClean="0"/>
              <a:t>-44 in the Student’s Book)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7" y="2492493"/>
            <a:ext cx="4376939" cy="3473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881" y="2755072"/>
            <a:ext cx="3362516" cy="269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SUPERSTITIONS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91685"/>
            <a:ext cx="8596668" cy="2266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What is superstition?</a:t>
            </a:r>
          </a:p>
          <a:p>
            <a:pPr marL="0" indent="0">
              <a:buNone/>
            </a:pPr>
            <a:r>
              <a:rPr lang="en-US" sz="2800" dirty="0" smtClean="0"/>
              <a:t>Why do people believe in superstition?</a:t>
            </a:r>
          </a:p>
          <a:p>
            <a:pPr marL="0" indent="0">
              <a:buNone/>
            </a:pPr>
            <a:r>
              <a:rPr lang="en-US" sz="2800" dirty="0" smtClean="0"/>
              <a:t>Why do people think that black cats bring bad luck?</a:t>
            </a:r>
          </a:p>
          <a:p>
            <a:pPr marL="0" indent="0">
              <a:buNone/>
            </a:pPr>
            <a:r>
              <a:rPr lang="en-US" sz="2800" dirty="0" smtClean="0"/>
              <a:t>Why was it dangerous to open an umbrella indoors?</a:t>
            </a:r>
          </a:p>
        </p:txBody>
      </p:sp>
    </p:spTree>
    <p:extLst>
      <p:ext uri="{BB962C8B-B14F-4D97-AF65-F5344CB8AC3E}">
        <p14:creationId xmlns:p14="http://schemas.microsoft.com/office/powerpoint/2010/main" val="41348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5745"/>
            <a:ext cx="8596668" cy="2128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Why did people knock on wood in the past?</a:t>
            </a:r>
          </a:p>
          <a:p>
            <a:pPr marL="0" indent="0">
              <a:buNone/>
            </a:pPr>
            <a:r>
              <a:rPr lang="en-US" sz="2800" dirty="0" smtClean="0"/>
              <a:t>What is typical about Greek houses?</a:t>
            </a:r>
          </a:p>
          <a:p>
            <a:pPr marL="0" indent="0">
              <a:buNone/>
            </a:pPr>
            <a:r>
              <a:rPr lang="en-US" sz="2800" dirty="0" smtClean="0"/>
              <a:t>How are black cats seen in different countries?</a:t>
            </a:r>
          </a:p>
          <a:p>
            <a:pPr marL="0" indent="0">
              <a:buNone/>
            </a:pPr>
            <a:r>
              <a:rPr lang="en-US" sz="2800" dirty="0" smtClean="0"/>
              <a:t>What is so special about number 13 in China?</a:t>
            </a:r>
            <a:endParaRPr lang="sr-Latn-R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609600"/>
            <a:ext cx="8596668" cy="9101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smtClean="0"/>
              <a:t>SUPERSTITIONS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20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/>
          <a:lstStyle/>
          <a:p>
            <a:pPr algn="ctr"/>
            <a:r>
              <a:rPr lang="en-US" sz="5400" b="1" dirty="0" smtClean="0"/>
              <a:t>SUPERSTITIONS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9013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4400" dirty="0" smtClean="0">
                <a:latin typeface="Snap ITC" panose="04040A07060A02020202" pitchFamily="82" charset="0"/>
              </a:rPr>
              <a:t>BLACK CATS</a:t>
            </a:r>
            <a:endParaRPr lang="en-US" sz="4400" dirty="0">
              <a:latin typeface="Snap ITC" panose="04040A07060A020202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495" y="2630136"/>
            <a:ext cx="3358540" cy="335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SUPERSTITIONS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37862"/>
            <a:ext cx="4693156" cy="3132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200" dirty="0" smtClean="0"/>
              <a:t>And what about black cats? Why are there so many people who are afraid of them? In the days of old, people believed in witches ― women who had magic powers and did evil things. They also believed in friendship between black cats and witches, and that is why black cats were seen as something evil.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203" y="2704810"/>
            <a:ext cx="3711155" cy="219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9341"/>
            <a:ext cx="8596668" cy="411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b="1" u="sng" dirty="0" smtClean="0"/>
              <a:t>HOMEWORK</a:t>
            </a:r>
            <a:r>
              <a:rPr lang="sr-Latn-RS" sz="2800" dirty="0" smtClean="0"/>
              <a:t>:</a:t>
            </a:r>
          </a:p>
          <a:p>
            <a:pPr>
              <a:buFontTx/>
              <a:buChar char="-"/>
            </a:pPr>
            <a:r>
              <a:rPr lang="sr-Latn-RS" sz="2800" dirty="0" smtClean="0"/>
              <a:t>Student’s Book: Read the text and try to answer the questions on page 43 (Reading Comprehension)</a:t>
            </a:r>
          </a:p>
          <a:p>
            <a:pPr>
              <a:buFontTx/>
              <a:buChar char="-"/>
            </a:pPr>
            <a:r>
              <a:rPr lang="sr-Latn-RS" sz="2800" smtClean="0"/>
              <a:t>Student’s Book: Vocabulary </a:t>
            </a:r>
            <a:r>
              <a:rPr lang="sr-Latn-RS" sz="2800" dirty="0" smtClean="0"/>
              <a:t>exercises 1 and 2 on page 43</a:t>
            </a:r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609600"/>
            <a:ext cx="8596668" cy="9229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smtClean="0"/>
              <a:t>SUPERSTITIONS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172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Snap ITC</vt:lpstr>
      <vt:lpstr>Trebuchet MS</vt:lpstr>
      <vt:lpstr>Wingdings 3</vt:lpstr>
      <vt:lpstr>Facet</vt:lpstr>
      <vt:lpstr>4.1 SUPERSTITIONS (pp. 42-44 in the Student’s Book)</vt:lpstr>
      <vt:lpstr>SUPERSTITIONS</vt:lpstr>
      <vt:lpstr>PowerPoint Presentation</vt:lpstr>
      <vt:lpstr>SUPERSTITIONS</vt:lpstr>
      <vt:lpstr>SUPERSTITIONS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sa grafičkim objektima</dc:title>
  <dc:creator>Home</dc:creator>
  <cp:lastModifiedBy>Home</cp:lastModifiedBy>
  <cp:revision>35</cp:revision>
  <dcterms:created xsi:type="dcterms:W3CDTF">2020-12-07T17:59:57Z</dcterms:created>
  <dcterms:modified xsi:type="dcterms:W3CDTF">2021-01-31T17:37:45Z</dcterms:modified>
</cp:coreProperties>
</file>