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5E0-E14E-451B-B0D9-047DA73D6F9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9A15-CD75-4169-86B5-FC17CDF9C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5E0-E14E-451B-B0D9-047DA73D6F9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9A15-CD75-4169-86B5-FC17CDF9C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5E0-E14E-451B-B0D9-047DA73D6F9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9A15-CD75-4169-86B5-FC17CDF9C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5E0-E14E-451B-B0D9-047DA73D6F9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9A15-CD75-4169-86B5-FC17CDF9C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5E0-E14E-451B-B0D9-047DA73D6F9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9A15-CD75-4169-86B5-FC17CDF9C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5E0-E14E-451B-B0D9-047DA73D6F9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9A15-CD75-4169-86B5-FC17CDF9C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5E0-E14E-451B-B0D9-047DA73D6F9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9A15-CD75-4169-86B5-FC17CDF9C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5E0-E14E-451B-B0D9-047DA73D6F9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9A15-CD75-4169-86B5-FC17CDF9C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5E0-E14E-451B-B0D9-047DA73D6F9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9A15-CD75-4169-86B5-FC17CDF9C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5E0-E14E-451B-B0D9-047DA73D6F9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9A15-CD75-4169-86B5-FC17CDF9C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5E0-E14E-451B-B0D9-047DA73D6F9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C09A15-CD75-4169-86B5-FC17CDF9C3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4E05E0-E14E-451B-B0D9-047DA73D6F90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C09A15-CD75-4169-86B5-FC17CDF9C3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393016" cy="453650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ПОНАВЉАЊЕ И УТВРЂИВАЊЕ</a:t>
            </a:r>
            <a:r>
              <a:rPr lang="sr-Cyrl-R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НАСТАВНА ТЕМА БРОЈ 4</a:t>
            </a:r>
            <a:br>
              <a:rPr lang="sr-Cyrl-R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ХРИШЋАНСКЕ ВРЛИНЕ</a:t>
            </a:r>
            <a:br>
              <a:rPr lang="sr-Cyrl-RS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ПРАВОСЛАВНА </a:t>
            </a:r>
            <a:r>
              <a:rPr lang="sr-Cyrl-R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ВЈЕРОНАУКА</a:t>
            </a:r>
            <a:br>
              <a:rPr lang="sr-Cyrl-R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sr-Cyrl-R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РАЗРЕД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7729534" cy="2434592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Хришћанске врлине: вјера, нада и љубав</a:t>
            </a:r>
          </a:p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Христова бесједа на гори</a:t>
            </a:r>
          </a:p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Страдање хришћана</a:t>
            </a:r>
          </a:p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Хришћанство и свијет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4857784" cy="631105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ХРИШЋАНСКЕ ВРЛИНЕ: </a:t>
            </a:r>
          </a:p>
          <a:p>
            <a:pPr algn="ctr">
              <a:buNone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ВЈЕРА, НАДА И ЉУБАВ</a:t>
            </a:r>
          </a:p>
          <a:p>
            <a:pPr algn="ctr">
              <a:buNone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Хришћанска врлина је слободна, разумна и искрена тежња човјекове душе да што потпуније изврши морални закон из љубави према Богу, а по науци и примјеру нашег Спаситеља.</a:t>
            </a:r>
          </a:p>
          <a:p>
            <a:r>
              <a:rPr lang="sr-Cyrl-RS" sz="1800" b="1" dirty="0" smtClean="0">
                <a:latin typeface="Times New Roman" pitchFamily="18" charset="0"/>
                <a:cs typeface="Times New Roman" pitchFamily="18" charset="0"/>
              </a:rPr>
              <a:t>„Вјера је основ свега чему се надамо, потврда ствари невидљивих.”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(Јев 11,1)</a:t>
            </a:r>
          </a:p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Губитак вјере (атеизам) је највећа несрећа за човјека.</a:t>
            </a:r>
          </a:p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Атеизам могу проузроковати разне околности, а прије свега рђаво васпитање, лоши примјери у младости као и једнострана и површна ученост.</a:t>
            </a:r>
          </a:p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Хришћанска нада је тежња човјечијег срца ка Богу, која долази од увјерења да се Бог непрестано брине за наше спасење и да ће нам дати живот вјечни.</a:t>
            </a:r>
          </a:p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Нада је потребна за морално усавршавање и спасење човјека, јер она даје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овјеку снагу и вољу да се труди око спасења.</a:t>
            </a:r>
          </a:p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Прва и највећа хришћанска заповијест гласи: “</a:t>
            </a:r>
            <a:r>
              <a:rPr lang="sr-Cyrl-RS" sz="1800" b="1" dirty="0" smtClean="0">
                <a:latin typeface="Times New Roman" pitchFamily="18" charset="0"/>
                <a:cs typeface="Times New Roman" pitchFamily="18" charset="0"/>
              </a:rPr>
              <a:t>Љуби Господа Бога свога свим срцем својим, свом душом својом, свим умом својим и свом снагом својом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Ikona &quot;Vera, nada, ljubav, Sofija&quot; - istorija, značenje, molit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772816"/>
            <a:ext cx="3671209" cy="2914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332656"/>
            <a:ext cx="4929222" cy="595158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bs-Cyrl-BA" sz="2000" dirty="0" smtClean="0">
                <a:latin typeface="Times New Roman" pitchFamily="18" charset="0"/>
                <a:cs typeface="Times New Roman" pitchFamily="18" charset="0"/>
              </a:rPr>
              <a:t>ХРИСТОВА БЕСЈЕДА НА ГОРИ</a:t>
            </a:r>
          </a:p>
          <a:p>
            <a:pPr algn="ctr">
              <a:buNone/>
            </a:pPr>
            <a:endParaRPr lang="bs-Cyrl-B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„Сиромашни духом”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су они људи који су разумјели да све што имају, од Бога је, и да они у свему зависе од Бога.</a:t>
            </a:r>
          </a:p>
          <a:p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Кротост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је духовно стање, када у срцу нема мржње ни према коме, чак ни према непријатељима, а најбољи примјер кротости је наш Спаситељ који се молио за своје мучитеље рекавши: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“Оче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 опрости им, јер не знају шта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чине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Милостиви људи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су они који чине добра дјела и помажу људима, бити милостив значи бити благ и добар.</a:t>
            </a:r>
          </a:p>
          <a:p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Чистота срца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се постиже испуњавањем хришћанских врлина и покајањем.</a:t>
            </a:r>
          </a:p>
          <a:p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Прогнани правде ради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су они који су прогоњени због вијерности Господу Исусу Христу и Његовом начину живота.</a:t>
            </a:r>
          </a:p>
        </p:txBody>
      </p:sp>
      <p:pic>
        <p:nvPicPr>
          <p:cNvPr id="3074" name="Picture 2" descr="Living Bulw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3693549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4501734" cy="55446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СТРАДАЊЕ ХРИШЋАНА</a:t>
            </a:r>
          </a:p>
          <a:p>
            <a:pPr algn="ctr">
              <a:buNone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“Хајте за мном и учинићу Вас ловцима људи!”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рекао је Христос позивајући своје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ученике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ије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им обећавао никакву част и власт, него побједу и вјечни живот.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Св. Стефан се молио за своје убице ријечима</a:t>
            </a:r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: „Господе, не узми им ово за гријех!”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Свети ђакон Авакум узвикује прије своје мученичке смрти: </a:t>
            </a:r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„СРБ ЈЕ ХРИСТОВ, РАДУЈЕ СЕ СМРТИ!”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 Другом свјетском рату, у злогласном логору Јасеновац, од усташке руке мученички је страдало више од 500 хиљада Срба.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ДАНАС СВЕТИ ЦАР КОНСТАНТИН И ЦАРИЦА ЈЕЛЕНА | СР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643050"/>
            <a:ext cx="4107683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44" y="214290"/>
            <a:ext cx="5321752" cy="62865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ХРИШЋАНСТВО И СВИЈЕТ</a:t>
            </a:r>
          </a:p>
          <a:p>
            <a:pPr>
              <a:buNone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Црква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је Богом установљена заједница људи у Христу, који су сједињени Духом Светим, Божјим законом, Православном вјером и Светим тајнама.</a:t>
            </a:r>
          </a:p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Силазак Духа Светога на Апостоле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, Педесетница или Духови је празник који прослављамо као рођендан Цркве,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када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је Свети Дух сишао на Апостоле у виду огњених језика.</a:t>
            </a:r>
          </a:p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Богочовјек Христос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је обећани Месија, који је у свему сличан људима осим у гријеху.</a:t>
            </a:r>
          </a:p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Хришћанство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је по своме моралном учењу вјера апсолутне љубави, а по своме догматском учењу вјера оптимизма, искупљења и васкрсења.</a:t>
            </a:r>
          </a:p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„Све што желите да људи чине вама, тако и ви чините њима!”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Христос овим ријечима појашњава како требамо да се понашамо према другима.</a:t>
            </a:r>
          </a:p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Св Владика Николај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: „Драма овога свијета је почела гријехом и како сваком добру предходи зло, значи да ће се драма свијета завршити добрим.”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Index of /tropinka/prazdn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24" y="964389"/>
            <a:ext cx="3524320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557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Constantia</vt:lpstr>
      <vt:lpstr>Times New Roman</vt:lpstr>
      <vt:lpstr>Wingdings 2</vt:lpstr>
      <vt:lpstr>Flow</vt:lpstr>
      <vt:lpstr>ПОНАВЉАЊЕ И УТВРЂИВАЊЕ  НАСТАВНА ТЕМА БРОЈ 4 ХРИШЋАНСКЕ ВРЛИНЕ   ПРАВОСЛАВНА ВЈЕРОНАУКА 9. РАЗРЕД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ПРАВОСЛАВНА ВЈЕРОНАУКА 9. РАЗРЕД  СИСТЕМАТИЗАЦИЈА ТЕМЕ БРОЈ 4 ХРИШЋАНСКЕ ВРЛИНЕ  </dc:title>
  <dc:creator>sb</dc:creator>
  <cp:lastModifiedBy>39. Slavoljub Lukic</cp:lastModifiedBy>
  <cp:revision>20</cp:revision>
  <dcterms:created xsi:type="dcterms:W3CDTF">2021-01-22T12:47:32Z</dcterms:created>
  <dcterms:modified xsi:type="dcterms:W3CDTF">2021-02-08T07:10:21Z</dcterms:modified>
</cp:coreProperties>
</file>