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6" r:id="rId6"/>
    <p:sldId id="261" r:id="rId7"/>
    <p:sldId id="268" r:id="rId8"/>
    <p:sldId id="260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D851A8-8E2B-4273-A12B-43AAF1DB06F0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34E5A7-157A-4754-9AD0-96207AB255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121_201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17623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136648"/>
          </a:xfrm>
        </p:spPr>
        <p:txBody>
          <a:bodyPr/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Одговори на питања уџбенику на странама 51 и 52</a:t>
            </a:r>
            <a:r>
              <a:rPr lang="sr-Cyrl-BA" dirty="0">
                <a:latin typeface="Times New Roman" pitchFamily="18" charset="0"/>
                <a:cs typeface="Times New Roman" pitchFamily="18" charset="0"/>
              </a:rPr>
              <a:t>!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B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ХВАЛА НА ПАЖЊИ!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0121_201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772400" cy="5867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3733800" cy="3505200"/>
          </a:xfrm>
        </p:spPr>
        <p:txBody>
          <a:bodyPr>
            <a:normAutofit lnSpcReduction="10000"/>
          </a:bodyPr>
          <a:lstStyle/>
          <a:p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BA" i="1" dirty="0" smtClean="0">
                <a:latin typeface="Times New Roman" pitchFamily="18" charset="0"/>
                <a:cs typeface="Times New Roman" pitchFamily="18" charset="0"/>
              </a:rPr>
              <a:t>Бесједи на гори</a:t>
            </a:r>
            <a:r>
              <a:rPr lang="sr-Latn-R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Христос је изложио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свој новозавјетни</a:t>
            </a:r>
          </a:p>
          <a:p>
            <a:pPr marL="0" indent="0"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Божји закон.</a:t>
            </a:r>
          </a:p>
          <a:p>
            <a:r>
              <a:rPr lang="sr-Cyrl-RS" i="1" dirty="0" smtClean="0">
                <a:latin typeface="Times New Roman" pitchFamily="18" charset="0"/>
                <a:cs typeface="Times New Roman" pitchFamily="18" charset="0"/>
              </a:rPr>
              <a:t>Бесједу на гори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налазимо у 5, 6. и 7. глави Матејевог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Јеванђеља.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ezultat slika za бесједа на го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4191000" cy="451338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4187952"/>
          </a:xfrm>
        </p:spPr>
        <p:txBody>
          <a:bodyPr/>
          <a:lstStyle/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,,Блажени сиромашни духом, јер је њихово Царство небеско...“ 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(Овдје се говори о смирености.)   </a:t>
            </a:r>
          </a:p>
          <a:p>
            <a:pPr marL="0" indent="0"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Блажени који плачу јер ће се утјешити...“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(У питању су они који се кају због гријехова.)</a:t>
            </a:r>
          </a:p>
          <a:p>
            <a:pPr marL="0" indent="0">
              <a:buNone/>
            </a:pPr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,,Блажени кротки јер ће наслиједити земљу...“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Кротост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у ствари значи незлобивост.)</a:t>
            </a: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ramsvetogcarakonstantinaijelene.rs/wp-content/uploads/2018/11/propoved-na-gori.jpg"/>
          <p:cNvPicPr>
            <a:picLocks noChangeAspect="1" noChangeArrowheads="1"/>
          </p:cNvPicPr>
          <p:nvPr/>
        </p:nvPicPr>
        <p:blipFill rotWithShape="1">
          <a:blip r:embed="rId2"/>
          <a:srcRect l="-676" t="6169" r="-676" b="6169"/>
          <a:stretch/>
        </p:blipFill>
        <p:spPr bwMode="auto">
          <a:xfrm>
            <a:off x="228600" y="304800"/>
            <a:ext cx="8610782" cy="57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,,Блажени гладни и жедни правде, јер ће се наситити...“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(Искрено тражити прави пут живота.)</a:t>
            </a:r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B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,,Блажени милостиви, јер ће бити помиловани...“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(Милостиви су они који добро чине другима.)</a:t>
            </a:r>
          </a:p>
          <a:p>
            <a:pPr marL="0" indent="0">
              <a:buNone/>
            </a:pPr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,,Блажени чисти срцем, јер ће они Бога видјети...“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 (Чистота срце се постиже испуњавањем хришћанских врлина.)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rod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5649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83880" cy="5257800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,,Блажени миротворци, јер ће се они синови Божји назвати...“</a:t>
            </a:r>
          </a:p>
          <a:p>
            <a:pPr marL="0" indent="0">
              <a:buNone/>
            </a:pPr>
            <a:r>
              <a:rPr lang="sr-Cyrl-BA" sz="2400" dirty="0" smtClean="0"/>
              <a:t> 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(Син Божји је сишао на земљу да би измирио људе са    </a:t>
            </a:r>
          </a:p>
          <a:p>
            <a:pPr marL="0" indent="0">
              <a:buNone/>
            </a:pP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Богом.)</a:t>
            </a:r>
          </a:p>
          <a:p>
            <a:pPr marL="0" indent="0">
              <a:buNone/>
            </a:pPr>
            <a:endParaRPr lang="sr-Cyrl-B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,,Блажени прогнани правде ради, јер је њихово Царство небеско...“</a:t>
            </a: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,,Блажени сте кад вас узасрамоте и успрогоне и кажу на вас свакојаке рђаве ријечи лажући мене ради.“ </a:t>
            </a:r>
            <a:endParaRPr lang="sr-Cyrl-BA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,,Радујте се и веселите се, јер је велика плата ваша на небесима, јер су тако прогонили пророке прије вас.“</a:t>
            </a:r>
          </a:p>
          <a:p>
            <a:pPr marL="0" indent="0">
              <a:buNone/>
            </a:pP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(Ова три последња блаженства говоре о онима који су     </a:t>
            </a:r>
          </a:p>
          <a:p>
            <a:pPr marL="0" indent="0">
              <a:buNone/>
            </a:pPr>
            <a:r>
              <a:rPr lang="sr-Cyrl-B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  прогоњени због вјерности Христу.)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rod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5326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259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</dc:creator>
  <cp:lastModifiedBy>39. Slavoljub Lukic</cp:lastModifiedBy>
  <cp:revision>12</cp:revision>
  <dcterms:created xsi:type="dcterms:W3CDTF">2020-01-21T19:28:07Z</dcterms:created>
  <dcterms:modified xsi:type="dcterms:W3CDTF">2020-12-30T07:17:20Z</dcterms:modified>
</cp:coreProperties>
</file>