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61838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C0C0C0"/>
    <a:srgbClr val="0026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804" y="-96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09440" y="1371600"/>
            <a:ext cx="10442965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09440" y="3228536"/>
            <a:ext cx="10447019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914402"/>
            <a:ext cx="2736414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914402"/>
            <a:ext cx="8006543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87" y="1316736"/>
            <a:ext cx="10337562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387" y="2704664"/>
            <a:ext cx="10337562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704088"/>
            <a:ext cx="1094565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920085"/>
            <a:ext cx="537147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920085"/>
            <a:ext cx="537147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704088"/>
            <a:ext cx="10945654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855248"/>
            <a:ext cx="5373591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78046" y="1859758"/>
            <a:ext cx="5375701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8092" y="2514600"/>
            <a:ext cx="5373591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514600"/>
            <a:ext cx="5375701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704088"/>
            <a:ext cx="11047003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138" y="514352"/>
            <a:ext cx="3648551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2138" y="1676400"/>
            <a:ext cx="3648551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54941" y="1676400"/>
            <a:ext cx="6798805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10562" y="1108077"/>
            <a:ext cx="6993057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45777" y="5359769"/>
            <a:ext cx="206751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1176997"/>
            <a:ext cx="2943165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789" y="2828785"/>
            <a:ext cx="2939111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42957" y="6356351"/>
            <a:ext cx="810789" cy="365125"/>
          </a:xfrm>
        </p:spPr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36226" y="1199517"/>
            <a:ext cx="6141728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669" y="5816600"/>
            <a:ext cx="1218717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27547" y="6219826"/>
            <a:ext cx="6334291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669" y="-7144"/>
            <a:ext cx="1218717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27547" y="-7144"/>
            <a:ext cx="6334291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8092" y="704088"/>
            <a:ext cx="10945654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8092" y="1935480"/>
            <a:ext cx="10945654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F71894-2B43-4A9E-B9EC-2995E7428FF9}" type="datetimeFigureOut">
              <a:rPr lang="sr-Latn-BA" smtClean="0"/>
              <a:pPr/>
              <a:t>20.12.2020.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47203" y="6356351"/>
            <a:ext cx="4459341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40259" y="6356351"/>
            <a:ext cx="101348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2" name="Group 1"/>
          <p:cNvGrpSpPr/>
          <p:nvPr/>
        </p:nvGrpSpPr>
        <p:grpSpPr>
          <a:xfrm>
            <a:off x="-25293" y="202408"/>
            <a:ext cx="122104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52327" y="1916832"/>
            <a:ext cx="10442965" cy="1828800"/>
          </a:xfrm>
        </p:spPr>
        <p:txBody>
          <a:bodyPr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Бројеви од 16 до 20</a:t>
            </a:r>
            <a:br>
              <a:rPr lang="sr-Cyrl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-утврђивање-</a:t>
            </a:r>
            <a:endParaRPr lang="sr-Latn-BA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sour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287" y="3350568"/>
            <a:ext cx="32403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17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52327" y="62068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1. Преброј и упиши колико чега има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36503" y="26369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____ квадрата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68351" y="1484784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400399" y="1484784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832447" y="1484784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264495" y="1484784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400399" y="1988840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68351" y="1988840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992687" y="1484784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560639" y="1484784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28591" y="1484784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696543" y="1484784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264495" y="1988840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696543" y="1988840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128591" y="1988840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560639" y="1988840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992687" y="1988840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832447" y="1988840"/>
            <a:ext cx="360040" cy="36004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480519" y="256490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6152927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>
            <a:off x="6656983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6152927" y="1988840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9177263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>
            <a:off x="7161039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8673207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/>
          <p:cNvSpPr/>
          <p:nvPr/>
        </p:nvSpPr>
        <p:spPr>
          <a:xfrm>
            <a:off x="8169151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>
            <a:off x="7665095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>
            <a:off x="6656983" y="1988840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>
          <a:xfrm>
            <a:off x="8169151" y="1988840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>
            <a:off x="7665095" y="1988840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/>
          <p:cNvSpPr/>
          <p:nvPr/>
        </p:nvSpPr>
        <p:spPr>
          <a:xfrm>
            <a:off x="7161039" y="1988840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/>
          <p:cNvSpPr/>
          <p:nvPr/>
        </p:nvSpPr>
        <p:spPr>
          <a:xfrm>
            <a:off x="9177263" y="1988840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/>
          <p:cNvSpPr/>
          <p:nvPr/>
        </p:nvSpPr>
        <p:spPr>
          <a:xfrm>
            <a:off x="8673207" y="1988840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/>
          <p:cNvSpPr/>
          <p:nvPr/>
        </p:nvSpPr>
        <p:spPr>
          <a:xfrm>
            <a:off x="10689431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/>
          <p:cNvSpPr/>
          <p:nvPr/>
        </p:nvSpPr>
        <p:spPr>
          <a:xfrm>
            <a:off x="10185375" y="1988840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>
            <a:off x="10185375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>
            <a:off x="9681319" y="1988840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/>
          <p:cNvSpPr/>
          <p:nvPr/>
        </p:nvSpPr>
        <p:spPr>
          <a:xfrm>
            <a:off x="9681319" y="1484784"/>
            <a:ext cx="432048" cy="36004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9105255" y="26369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____ троуглова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249271" y="256490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5-Point Star 82"/>
          <p:cNvSpPr/>
          <p:nvPr/>
        </p:nvSpPr>
        <p:spPr>
          <a:xfrm>
            <a:off x="896343" y="3789040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5-Point Star 84"/>
          <p:cNvSpPr/>
          <p:nvPr/>
        </p:nvSpPr>
        <p:spPr>
          <a:xfrm>
            <a:off x="1328391" y="3789040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5-Point Star 85"/>
          <p:cNvSpPr/>
          <p:nvPr/>
        </p:nvSpPr>
        <p:spPr>
          <a:xfrm>
            <a:off x="1760439" y="3789040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5-Point Star 86"/>
          <p:cNvSpPr/>
          <p:nvPr/>
        </p:nvSpPr>
        <p:spPr>
          <a:xfrm>
            <a:off x="2192487" y="3789040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5-Point Star 87"/>
          <p:cNvSpPr/>
          <p:nvPr/>
        </p:nvSpPr>
        <p:spPr>
          <a:xfrm>
            <a:off x="2624535" y="3789040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5-Point Star 88"/>
          <p:cNvSpPr/>
          <p:nvPr/>
        </p:nvSpPr>
        <p:spPr>
          <a:xfrm>
            <a:off x="896343" y="4293096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5-Point Star 89"/>
          <p:cNvSpPr/>
          <p:nvPr/>
        </p:nvSpPr>
        <p:spPr>
          <a:xfrm>
            <a:off x="3488631" y="3789040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5-Point Star 90"/>
          <p:cNvSpPr/>
          <p:nvPr/>
        </p:nvSpPr>
        <p:spPr>
          <a:xfrm>
            <a:off x="3056583" y="3789040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5-Point Star 91"/>
          <p:cNvSpPr/>
          <p:nvPr/>
        </p:nvSpPr>
        <p:spPr>
          <a:xfrm>
            <a:off x="1328391" y="4293096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5-Point Star 92"/>
          <p:cNvSpPr/>
          <p:nvPr/>
        </p:nvSpPr>
        <p:spPr>
          <a:xfrm>
            <a:off x="3992687" y="3789040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5-Point Star 93"/>
          <p:cNvSpPr/>
          <p:nvPr/>
        </p:nvSpPr>
        <p:spPr>
          <a:xfrm>
            <a:off x="1760439" y="4293096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5-Point Star 94"/>
          <p:cNvSpPr/>
          <p:nvPr/>
        </p:nvSpPr>
        <p:spPr>
          <a:xfrm>
            <a:off x="3056583" y="4293096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5-Point Star 95"/>
          <p:cNvSpPr/>
          <p:nvPr/>
        </p:nvSpPr>
        <p:spPr>
          <a:xfrm>
            <a:off x="2624535" y="4293096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5-Point Star 96"/>
          <p:cNvSpPr/>
          <p:nvPr/>
        </p:nvSpPr>
        <p:spPr>
          <a:xfrm>
            <a:off x="2192487" y="4293096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5-Point Star 97"/>
          <p:cNvSpPr/>
          <p:nvPr/>
        </p:nvSpPr>
        <p:spPr>
          <a:xfrm>
            <a:off x="3992687" y="4293096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5-Point Star 98"/>
          <p:cNvSpPr/>
          <p:nvPr/>
        </p:nvSpPr>
        <p:spPr>
          <a:xfrm>
            <a:off x="3488631" y="4293096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5-Point Star 99"/>
          <p:cNvSpPr/>
          <p:nvPr/>
        </p:nvSpPr>
        <p:spPr>
          <a:xfrm>
            <a:off x="1328391" y="4797152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5-Point Star 100"/>
          <p:cNvSpPr/>
          <p:nvPr/>
        </p:nvSpPr>
        <p:spPr>
          <a:xfrm>
            <a:off x="896343" y="4797152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5-Point Star 101"/>
          <p:cNvSpPr/>
          <p:nvPr/>
        </p:nvSpPr>
        <p:spPr>
          <a:xfrm>
            <a:off x="2192487" y="4797152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5-Point Star 102"/>
          <p:cNvSpPr/>
          <p:nvPr/>
        </p:nvSpPr>
        <p:spPr>
          <a:xfrm>
            <a:off x="1760439" y="4797152"/>
            <a:ext cx="360040" cy="432048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2264495" y="55892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____ звјездица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408511" y="55172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8" name="Picture 107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2927" y="3789040"/>
            <a:ext cx="459603" cy="451943"/>
          </a:xfrm>
          <a:prstGeom prst="rect">
            <a:avLst/>
          </a:prstGeom>
        </p:spPr>
      </p:pic>
      <p:pic>
        <p:nvPicPr>
          <p:cNvPr id="109" name="Picture 108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6983" y="3789040"/>
            <a:ext cx="459603" cy="451943"/>
          </a:xfrm>
          <a:prstGeom prst="rect">
            <a:avLst/>
          </a:prstGeom>
        </p:spPr>
      </p:pic>
      <p:pic>
        <p:nvPicPr>
          <p:cNvPr id="110" name="Picture 109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1039" y="3789040"/>
            <a:ext cx="459603" cy="451943"/>
          </a:xfrm>
          <a:prstGeom prst="rect">
            <a:avLst/>
          </a:prstGeom>
        </p:spPr>
      </p:pic>
      <p:pic>
        <p:nvPicPr>
          <p:cNvPr id="111" name="Picture 110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73207" y="3789040"/>
            <a:ext cx="459603" cy="451943"/>
          </a:xfrm>
          <a:prstGeom prst="rect">
            <a:avLst/>
          </a:prstGeom>
        </p:spPr>
      </p:pic>
      <p:pic>
        <p:nvPicPr>
          <p:cNvPr id="112" name="Picture 111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69151" y="3789040"/>
            <a:ext cx="459603" cy="451943"/>
          </a:xfrm>
          <a:prstGeom prst="rect">
            <a:avLst/>
          </a:prstGeom>
        </p:spPr>
      </p:pic>
      <p:pic>
        <p:nvPicPr>
          <p:cNvPr id="113" name="Picture 112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5095" y="3789040"/>
            <a:ext cx="459603" cy="451943"/>
          </a:xfrm>
          <a:prstGeom prst="rect">
            <a:avLst/>
          </a:prstGeom>
        </p:spPr>
      </p:pic>
      <p:pic>
        <p:nvPicPr>
          <p:cNvPr id="114" name="Picture 113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7263" y="3789040"/>
            <a:ext cx="459603" cy="451943"/>
          </a:xfrm>
          <a:prstGeom prst="rect">
            <a:avLst/>
          </a:prstGeom>
        </p:spPr>
      </p:pic>
      <p:pic>
        <p:nvPicPr>
          <p:cNvPr id="115" name="Picture 114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1319" y="3789040"/>
            <a:ext cx="459603" cy="451943"/>
          </a:xfrm>
          <a:prstGeom prst="rect">
            <a:avLst/>
          </a:prstGeom>
        </p:spPr>
      </p:pic>
      <p:pic>
        <p:nvPicPr>
          <p:cNvPr id="116" name="Picture 115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85375" y="3789040"/>
            <a:ext cx="459603" cy="451943"/>
          </a:xfrm>
          <a:prstGeom prst="rect">
            <a:avLst/>
          </a:prstGeom>
        </p:spPr>
      </p:pic>
      <p:pic>
        <p:nvPicPr>
          <p:cNvPr id="117" name="Picture 116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2927" y="4293096"/>
            <a:ext cx="459603" cy="451943"/>
          </a:xfrm>
          <a:prstGeom prst="rect">
            <a:avLst/>
          </a:prstGeom>
        </p:spPr>
      </p:pic>
      <p:pic>
        <p:nvPicPr>
          <p:cNvPr id="118" name="Picture 117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6983" y="4293096"/>
            <a:ext cx="459603" cy="451943"/>
          </a:xfrm>
          <a:prstGeom prst="rect">
            <a:avLst/>
          </a:prstGeom>
        </p:spPr>
      </p:pic>
      <p:pic>
        <p:nvPicPr>
          <p:cNvPr id="119" name="Picture 118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1039" y="4293096"/>
            <a:ext cx="459603" cy="451943"/>
          </a:xfrm>
          <a:prstGeom prst="rect">
            <a:avLst/>
          </a:prstGeom>
        </p:spPr>
      </p:pic>
      <p:pic>
        <p:nvPicPr>
          <p:cNvPr id="120" name="Picture 119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5095" y="4293096"/>
            <a:ext cx="459603" cy="451943"/>
          </a:xfrm>
          <a:prstGeom prst="rect">
            <a:avLst/>
          </a:prstGeom>
        </p:spPr>
      </p:pic>
      <p:pic>
        <p:nvPicPr>
          <p:cNvPr id="121" name="Picture 120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69151" y="4293096"/>
            <a:ext cx="459603" cy="451943"/>
          </a:xfrm>
          <a:prstGeom prst="rect">
            <a:avLst/>
          </a:prstGeom>
        </p:spPr>
      </p:pic>
      <p:pic>
        <p:nvPicPr>
          <p:cNvPr id="122" name="Picture 121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73207" y="4293096"/>
            <a:ext cx="459603" cy="451943"/>
          </a:xfrm>
          <a:prstGeom prst="rect">
            <a:avLst/>
          </a:prstGeom>
        </p:spPr>
      </p:pic>
      <p:pic>
        <p:nvPicPr>
          <p:cNvPr id="123" name="Picture 122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7263" y="4293096"/>
            <a:ext cx="459603" cy="451943"/>
          </a:xfrm>
          <a:prstGeom prst="rect">
            <a:avLst/>
          </a:prstGeom>
        </p:spPr>
      </p:pic>
      <p:pic>
        <p:nvPicPr>
          <p:cNvPr id="124" name="Picture 123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1319" y="4293096"/>
            <a:ext cx="459603" cy="451943"/>
          </a:xfrm>
          <a:prstGeom prst="rect">
            <a:avLst/>
          </a:prstGeom>
        </p:spPr>
      </p:pic>
      <p:pic>
        <p:nvPicPr>
          <p:cNvPr id="125" name="Picture 124" descr="simple-flower-vermelhaa.svg.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85375" y="4293096"/>
            <a:ext cx="459603" cy="451943"/>
          </a:xfrm>
          <a:prstGeom prst="rect">
            <a:avLst/>
          </a:prstGeom>
        </p:spPr>
      </p:pic>
      <p:sp>
        <p:nvSpPr>
          <p:cNvPr id="126" name="TextBox 125"/>
          <p:cNvSpPr txBox="1"/>
          <p:nvPr/>
        </p:nvSpPr>
        <p:spPr>
          <a:xfrm>
            <a:off x="6152927" y="522920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____ цвјетића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296943" y="515719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40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/>
      <p:bldP spid="105" grpId="0"/>
      <p:bldP spid="126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2327" y="62068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2. Допуни до означеног броја.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0"/>
            <a:endCxn id="11" idx="2"/>
          </p:cNvCxnSpPr>
          <p:nvPr/>
        </p:nvCxnSpPr>
        <p:spPr>
          <a:xfrm>
            <a:off x="6116923" y="1268760"/>
            <a:ext cx="0" cy="55892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8311" y="1268760"/>
            <a:ext cx="11017224" cy="55892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1" idx="1"/>
            <a:endCxn id="11" idx="3"/>
          </p:cNvCxnSpPr>
          <p:nvPr/>
        </p:nvCxnSpPr>
        <p:spPr>
          <a:xfrm>
            <a:off x="608311" y="4063380"/>
            <a:ext cx="110172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iamond 15"/>
          <p:cNvSpPr/>
          <p:nvPr/>
        </p:nvSpPr>
        <p:spPr>
          <a:xfrm>
            <a:off x="680319" y="1340768"/>
            <a:ext cx="936104" cy="864096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6343" y="155679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6224935" y="1340768"/>
            <a:ext cx="936104" cy="864096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0959" y="155679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680319" y="4149080"/>
            <a:ext cx="936104" cy="864096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6343" y="43651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Diamond 21"/>
          <p:cNvSpPr/>
          <p:nvPr/>
        </p:nvSpPr>
        <p:spPr>
          <a:xfrm>
            <a:off x="6224935" y="4149080"/>
            <a:ext cx="936104" cy="864096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0959" y="43651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96343" y="249289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96343" y="299695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24735" y="299695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400399" y="299695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04455" y="249289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904455" y="299695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408511" y="299695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08511" y="249289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912567" y="249289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16623" y="249289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912567" y="299695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416623" y="299695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400399" y="249289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928791" y="249289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24735" y="249289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920679" y="299695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20679" y="249289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40959" y="256490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40959" y="306896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969351" y="306896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945015" y="306896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449071" y="256490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449071" y="306896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953127" y="306896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953127" y="256490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457183" y="256490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961239" y="256490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457183" y="306896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961239" y="306896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45015" y="256490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0473407" y="256490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9969351" y="256490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9465295" y="306896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9465295" y="256490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0473407" y="306896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24335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24335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352727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328391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832447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832447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36503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336503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840559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344615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840559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344615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328391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856783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352727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848671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848671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512967" y="537321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512967" y="587727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0041359" y="587727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017023" y="587727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521079" y="537321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521079" y="587727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8025135" y="587727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025135" y="537321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8529191" y="537321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9033247" y="537321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529191" y="587727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9033247" y="587727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017023" y="537321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0041359" y="537321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9537303" y="5877272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537303" y="5373216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856783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360839" y="5445224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360839" y="5949280"/>
            <a:ext cx="432048" cy="36004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90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9000"/>
                            </p:stCondLst>
                            <p:childTnLst>
                              <p:par>
                                <p:cTn id="1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000"/>
                            </p:stCondLst>
                            <p:childTnLst>
                              <p:par>
                                <p:cTn id="17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0"/>
                            </p:stCondLst>
                            <p:childTnLst>
                              <p:par>
                                <p:cTn id="18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000"/>
                            </p:stCondLst>
                            <p:childTnLst>
                              <p:par>
                                <p:cTn id="18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85" grpId="0" animBg="1"/>
      <p:bldP spid="86" grpId="0" animBg="1"/>
      <p:bldP spid="87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2327" y="620688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3. Напиши број </a:t>
            </a:r>
            <a:r>
              <a:rPr lang="sr-Cyrl-BA" sz="2800" b="1" smtClean="0">
                <a:latin typeface="Times New Roman" pitchFamily="18" charset="0"/>
                <a:cs typeface="Times New Roman" pitchFamily="18" charset="0"/>
              </a:rPr>
              <a:t>који се налази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између датих бројева.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bow-t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2367" y="1412776"/>
            <a:ext cx="2590350" cy="1633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6383" y="191683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4575" y="191683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0479" y="19888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bow-t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08711" y="1484784"/>
            <a:ext cx="2590350" cy="16337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52727" y="19888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0919" y="19888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6823" y="206084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bow-t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1039" y="1484784"/>
            <a:ext cx="2590350" cy="163378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305055" y="19888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33247" y="19888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69151" y="206084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2327" y="3501008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4. Уочи правило и упиши бројеве који недостају.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6383" y="4365104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16  ___  ___  ___  20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6383" y="508518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20  ___  ___  ___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76463" y="436510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8551" y="436510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60639" y="436510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4455" y="508518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68551" y="508518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60639" y="508518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2727" y="508518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7f9f22761284cad1ae0c91ebfdff62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8999265" y="2348880"/>
            <a:ext cx="2077444" cy="22469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8311" y="548680"/>
            <a:ext cx="9001000" cy="453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5. Напиши ријечима бројеве.</a:t>
            </a:r>
          </a:p>
          <a:p>
            <a:pPr>
              <a:lnSpc>
                <a:spcPct val="150000"/>
              </a:lnSpc>
            </a:pPr>
            <a:endParaRPr lang="sr-Cyrl-B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    16  ___________________</a:t>
            </a:r>
          </a:p>
          <a:p>
            <a:pPr>
              <a:lnSpc>
                <a:spcPct val="150000"/>
              </a:lnSpc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    17  ___________________</a:t>
            </a:r>
          </a:p>
          <a:p>
            <a:pPr>
              <a:lnSpc>
                <a:spcPct val="150000"/>
              </a:lnSpc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    18  ___________________</a:t>
            </a:r>
          </a:p>
          <a:p>
            <a:pPr>
              <a:lnSpc>
                <a:spcPct val="150000"/>
              </a:lnSpc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    19  ___________________</a:t>
            </a:r>
          </a:p>
          <a:p>
            <a:pPr>
              <a:lnSpc>
                <a:spcPct val="150000"/>
              </a:lnSpc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    20  ___________________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6423" y="184482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шеснаест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6423" y="249289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седамнаест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6423" y="314096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осамнаест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6423" y="378904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деветнаест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6423" y="443711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двадесет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99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2327" y="62068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6. Напиши бројеве цифрама.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2367" y="155679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двадесет  ____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6743" y="155679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шеснаест  ____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5135" y="155679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осамнаест  ____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367" y="2564904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седамнаест  ____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807" y="2564904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деветнаест  ____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6583" y="15567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4975" y="15567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57383" y="15567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8631" y="25649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77063" y="25649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4335" y="3645024"/>
            <a:ext cx="10729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7. Прецртај број који не припада датом низу бројева.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6383" y="4437112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20, 16, 19, 3, 18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6383" y="530120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16, 18, 8, 19, 17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200599" y="4437112"/>
            <a:ext cx="144016" cy="57606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552527" y="5301208"/>
            <a:ext cx="216024" cy="57606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1268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622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398</TotalTime>
  <Words>159</Words>
  <Application>Microsoft Office PowerPoint</Application>
  <PresentationFormat>Custom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Бројеви од 16 до 20 -утврђивање-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ВЕЗА МНОЖЕЊА И ДИЈЕЉЕЊА</dc:title>
  <dc:creator>win7</dc:creator>
  <cp:lastModifiedBy>tanja davor</cp:lastModifiedBy>
  <cp:revision>36</cp:revision>
  <dcterms:created xsi:type="dcterms:W3CDTF">2020-04-26T06:39:00Z</dcterms:created>
  <dcterms:modified xsi:type="dcterms:W3CDTF">2020-12-20T16:42:19Z</dcterms:modified>
</cp:coreProperties>
</file>