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8" r:id="rId8"/>
    <p:sldId id="259" r:id="rId9"/>
    <p:sldId id="261" r:id="rId10"/>
    <p:sldId id="264" r:id="rId11"/>
    <p:sldId id="262" r:id="rId12"/>
    <p:sldId id="263" r:id="rId13"/>
    <p:sldId id="269" r:id="rId14"/>
    <p:sldId id="260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4089977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Појам, функција, покретање и радно окружење програма</a:t>
            </a:r>
            <a:br>
              <a:rPr lang="sr-Cyrl-RS" dirty="0"/>
            </a:br>
            <a:r>
              <a:rPr lang="sr-Latn-RS" dirty="0"/>
              <a:t>MS PowerPoint</a:t>
            </a:r>
            <a:endParaRPr lang="bs-Latn-BA" dirty="0"/>
          </a:p>
        </p:txBody>
      </p:sp>
      <p:pic>
        <p:nvPicPr>
          <p:cNvPr id="1026" name="Picture 2" descr="PowerPoint for iPad: The Macworld review | Mac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913" y="523313"/>
            <a:ext cx="3644811" cy="243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0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Покретање програма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38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Радно окружење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457395"/>
            <a:ext cx="9602788" cy="5398932"/>
          </a:xfrm>
          <a:prstGeom prst="rect">
            <a:avLst/>
          </a:prstGeom>
        </p:spPr>
      </p:pic>
      <p:sp>
        <p:nvSpPr>
          <p:cNvPr id="6" name="Pravougaonik zaobljenih uglova 5"/>
          <p:cNvSpPr/>
          <p:nvPr/>
        </p:nvSpPr>
        <p:spPr>
          <a:xfrm>
            <a:off x="5652454" y="2289946"/>
            <a:ext cx="1676394" cy="12584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Strelica nadole 6"/>
          <p:cNvSpPr/>
          <p:nvPr/>
        </p:nvSpPr>
        <p:spPr>
          <a:xfrm rot="3362304">
            <a:off x="7609237" y="1262844"/>
            <a:ext cx="657727" cy="1243763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9570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Елементи програмског прозора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2589210" y="1457394"/>
            <a:ext cx="9605766" cy="26222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6061440" y="1855169"/>
            <a:ext cx="323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rgbClr val="0070C0"/>
                </a:solidFill>
              </a:rPr>
              <a:t>Насловна линија</a:t>
            </a:r>
            <a:endParaRPr lang="bs-Latn-BA" sz="2800" b="1" dirty="0">
              <a:solidFill>
                <a:srgbClr val="0070C0"/>
              </a:solidFill>
            </a:endParaRPr>
          </a:p>
        </p:txBody>
      </p:sp>
      <p:sp>
        <p:nvSpPr>
          <p:cNvPr id="7" name="Pravougaonik zaobljenih uglova 6"/>
          <p:cNvSpPr/>
          <p:nvPr/>
        </p:nvSpPr>
        <p:spPr>
          <a:xfrm>
            <a:off x="2577834" y="1637090"/>
            <a:ext cx="4983026" cy="26791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kvir za tekst 7"/>
          <p:cNvSpPr txBox="1"/>
          <p:nvPr/>
        </p:nvSpPr>
        <p:spPr>
          <a:xfrm>
            <a:off x="6050064" y="2161865"/>
            <a:ext cx="313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rgbClr val="0070C0"/>
                </a:solidFill>
              </a:rPr>
              <a:t>Картице менија</a:t>
            </a:r>
            <a:endParaRPr lang="bs-Latn-BA" sz="2800" b="1" dirty="0">
              <a:solidFill>
                <a:srgbClr val="0070C0"/>
              </a:solidFill>
            </a:endParaRPr>
          </a:p>
        </p:txBody>
      </p:sp>
      <p:sp>
        <p:nvSpPr>
          <p:cNvPr id="9" name="Pravougaonik zaobljenih uglova 8"/>
          <p:cNvSpPr/>
          <p:nvPr/>
        </p:nvSpPr>
        <p:spPr>
          <a:xfrm>
            <a:off x="2593753" y="1816786"/>
            <a:ext cx="9612599" cy="82226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kvir za tekst 9"/>
          <p:cNvSpPr txBox="1"/>
          <p:nvPr/>
        </p:nvSpPr>
        <p:spPr>
          <a:xfrm>
            <a:off x="6065984" y="2596700"/>
            <a:ext cx="388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rgbClr val="0070C0"/>
                </a:solidFill>
              </a:rPr>
              <a:t>Стандардне алатке</a:t>
            </a:r>
            <a:endParaRPr lang="bs-Latn-BA" sz="2800" b="1" dirty="0">
              <a:solidFill>
                <a:srgbClr val="0070C0"/>
              </a:solidFill>
            </a:endParaRPr>
          </a:p>
        </p:txBody>
      </p:sp>
      <p:sp>
        <p:nvSpPr>
          <p:cNvPr id="11" name="Pravougaonik zaobljenih uglova 10"/>
          <p:cNvSpPr/>
          <p:nvPr/>
        </p:nvSpPr>
        <p:spPr>
          <a:xfrm>
            <a:off x="2582378" y="2569692"/>
            <a:ext cx="1453284" cy="38311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kvir za tekst 11"/>
          <p:cNvSpPr txBox="1"/>
          <p:nvPr/>
        </p:nvSpPr>
        <p:spPr>
          <a:xfrm>
            <a:off x="6054608" y="3349606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rgbClr val="0070C0"/>
                </a:solidFill>
              </a:rPr>
              <a:t>Окно слајдова</a:t>
            </a:r>
            <a:endParaRPr lang="bs-Latn-BA" sz="2800" b="1" dirty="0">
              <a:solidFill>
                <a:srgbClr val="0070C0"/>
              </a:solidFill>
            </a:endParaRPr>
          </a:p>
        </p:txBody>
      </p:sp>
      <p:sp>
        <p:nvSpPr>
          <p:cNvPr id="16" name="Pravougaonik zaobljenih uglova 15"/>
          <p:cNvSpPr/>
          <p:nvPr/>
        </p:nvSpPr>
        <p:spPr>
          <a:xfrm>
            <a:off x="4631841" y="2653852"/>
            <a:ext cx="6906900" cy="38311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kvir za tekst 16"/>
          <p:cNvSpPr txBox="1"/>
          <p:nvPr/>
        </p:nvSpPr>
        <p:spPr>
          <a:xfrm>
            <a:off x="6056880" y="3774966"/>
            <a:ext cx="29562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rgbClr val="0070C0"/>
                </a:solidFill>
              </a:rPr>
              <a:t>Радни простор</a:t>
            </a:r>
            <a:endParaRPr lang="bs-Latn-BA" sz="2800" b="1" dirty="0">
              <a:solidFill>
                <a:srgbClr val="0070C0"/>
              </a:solidFill>
            </a:endParaRPr>
          </a:p>
        </p:txBody>
      </p:sp>
      <p:sp>
        <p:nvSpPr>
          <p:cNvPr id="18" name="Pravougaonik zaobljenih uglova 17"/>
          <p:cNvSpPr/>
          <p:nvPr/>
        </p:nvSpPr>
        <p:spPr>
          <a:xfrm>
            <a:off x="2577834" y="6472470"/>
            <a:ext cx="9623975" cy="21488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kvir za tekst 18"/>
          <p:cNvSpPr txBox="1"/>
          <p:nvPr/>
        </p:nvSpPr>
        <p:spPr>
          <a:xfrm>
            <a:off x="6045504" y="5742526"/>
            <a:ext cx="31742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rgbClr val="0070C0"/>
                </a:solidFill>
              </a:rPr>
              <a:t>Статусна трака</a:t>
            </a:r>
            <a:endParaRPr lang="bs-Latn-B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7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  <p:bldP spid="6" grpId="1"/>
      <p:bldP spid="6" grpId="2"/>
      <p:bldP spid="7" grpId="0" animBg="1"/>
      <p:bldP spid="7" grpId="1" animBg="1"/>
      <p:bldP spid="7" grpId="2" animBg="1"/>
      <p:bldP spid="8" grpId="0"/>
      <p:bldP spid="8" grpId="1"/>
      <p:bldP spid="8" grpId="2"/>
      <p:bldP spid="9" grpId="0" animBg="1"/>
      <p:bldP spid="9" grpId="1" animBg="1"/>
      <p:bldP spid="9" grpId="2" animBg="1"/>
      <p:bldP spid="10" grpId="0"/>
      <p:bldP spid="10" grpId="1"/>
      <p:bldP spid="10" grpId="2"/>
      <p:bldP spid="11" grpId="0" animBg="1"/>
      <p:bldP spid="11" grpId="1" animBg="1"/>
      <p:bldP spid="11" grpId="2" animBg="1"/>
      <p:bldP spid="12" grpId="0"/>
      <p:bldP spid="12" grpId="1"/>
      <p:bldP spid="12" grpId="2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Покренути </a:t>
            </a:r>
            <a:r>
              <a:rPr lang="sr-Latn-RS" sz="3200" dirty="0"/>
              <a:t>PowerPoint </a:t>
            </a:r>
            <a:r>
              <a:rPr lang="sr-Cyrl-RS" sz="3200" dirty="0"/>
              <a:t>на три различита начина</a:t>
            </a:r>
          </a:p>
          <a:p>
            <a:r>
              <a:rPr lang="sr-Cyrl-RS" sz="3200" dirty="0"/>
              <a:t>Прелистати картице менија, погледати алатке које се у њима налазе и идентификовати оне које су исте као у програму за обраду текста </a:t>
            </a:r>
            <a:endParaRPr lang="bs-Latn-BA" sz="3200" dirty="0"/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xmlns="" val="358305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Појам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Microsoft PowerPoint – </a:t>
            </a:r>
            <a:r>
              <a:rPr lang="sr-Cyrl-RS" sz="3200" dirty="0"/>
              <a:t>програм за</a:t>
            </a:r>
            <a:r>
              <a:rPr lang="sr-Latn-RS" sz="3200" dirty="0"/>
              <a:t> </a:t>
            </a:r>
            <a:r>
              <a:rPr lang="sr-Cyrl-RS" sz="3200" dirty="0"/>
              <a:t>израду</a:t>
            </a:r>
            <a:r>
              <a:rPr lang="sr-Latn-RS" sz="3200" dirty="0"/>
              <a:t> </a:t>
            </a:r>
            <a:r>
              <a:rPr lang="sr-Cyrl-RS" sz="3200" dirty="0"/>
              <a:t>мултимедијалних</a:t>
            </a:r>
            <a:r>
              <a:rPr lang="sr-Latn-RS" sz="3200" dirty="0"/>
              <a:t> </a:t>
            </a:r>
            <a:r>
              <a:rPr lang="sr-Cyrl-RS" sz="3200" dirty="0"/>
              <a:t>презентација</a:t>
            </a:r>
            <a:endParaRPr lang="sr-Latn-RS" sz="3200" dirty="0"/>
          </a:p>
          <a:p>
            <a:r>
              <a:rPr lang="sr-Cyrl-RS" sz="3200" dirty="0"/>
              <a:t>Мултимедија</a:t>
            </a:r>
            <a:r>
              <a:rPr lang="sr-Latn-RS" sz="3200" dirty="0"/>
              <a:t> – </a:t>
            </a:r>
            <a:r>
              <a:rPr lang="sr-Cyrl-RS" sz="3200" dirty="0"/>
              <a:t>скуп</a:t>
            </a:r>
            <a:r>
              <a:rPr lang="sr-Latn-RS" sz="3200" dirty="0"/>
              <a:t> </a:t>
            </a:r>
            <a:r>
              <a:rPr lang="sr-Cyrl-RS" sz="3200" dirty="0"/>
              <a:t>садржаја</a:t>
            </a:r>
            <a:r>
              <a:rPr lang="sr-Latn-RS" sz="3200" dirty="0"/>
              <a:t> </a:t>
            </a:r>
            <a:r>
              <a:rPr lang="sr-Cyrl-RS" sz="3200" dirty="0"/>
              <a:t>у виду</a:t>
            </a:r>
            <a:r>
              <a:rPr lang="sr-Latn-RS" sz="3200" dirty="0"/>
              <a:t> </a:t>
            </a:r>
            <a:r>
              <a:rPr lang="sr-Cyrl-RS" sz="3200" dirty="0"/>
              <a:t>текста</a:t>
            </a:r>
            <a:r>
              <a:rPr lang="sr-Latn-RS" sz="3200" dirty="0"/>
              <a:t>, </a:t>
            </a:r>
            <a:r>
              <a:rPr lang="sr-Cyrl-RS" sz="3200" dirty="0"/>
              <a:t>слика</a:t>
            </a:r>
            <a:r>
              <a:rPr lang="sr-Latn-RS" sz="3200" dirty="0"/>
              <a:t>, </a:t>
            </a:r>
            <a:r>
              <a:rPr lang="sr-Cyrl-RS" sz="3200" dirty="0"/>
              <a:t>анимација</a:t>
            </a:r>
            <a:r>
              <a:rPr lang="sr-Latn-RS" sz="3200" dirty="0"/>
              <a:t>, </a:t>
            </a:r>
            <a:r>
              <a:rPr lang="sr-Cyrl-RS" sz="3200" dirty="0"/>
              <a:t>звучног</a:t>
            </a:r>
            <a:r>
              <a:rPr lang="sr-Latn-RS" sz="3200" dirty="0"/>
              <a:t> </a:t>
            </a:r>
            <a:r>
              <a:rPr lang="sr-Cyrl-RS" sz="3200" dirty="0"/>
              <a:t>и видео</a:t>
            </a:r>
            <a:r>
              <a:rPr lang="sr-Latn-RS" sz="3200" dirty="0"/>
              <a:t> </a:t>
            </a:r>
            <a:r>
              <a:rPr lang="sr-Cyrl-RS" sz="3200" dirty="0"/>
              <a:t>записа</a:t>
            </a:r>
            <a:endParaRPr lang="sr-Latn-RS" sz="3200" dirty="0"/>
          </a:p>
          <a:p>
            <a:r>
              <a:rPr lang="sr-Cyrl-RS" sz="3200" dirty="0" err="1"/>
              <a:t>Дио</a:t>
            </a:r>
            <a:r>
              <a:rPr lang="sr-Latn-RS" sz="3200" dirty="0"/>
              <a:t> MS Office </a:t>
            </a:r>
            <a:r>
              <a:rPr lang="sr-Cyrl-RS" sz="3200" dirty="0"/>
              <a:t>пакета</a:t>
            </a:r>
            <a:r>
              <a:rPr lang="sr-Latn-RS" sz="3200" dirty="0"/>
              <a:t> (</a:t>
            </a:r>
            <a:r>
              <a:rPr lang="sr-Cyrl-RS" sz="3200" dirty="0"/>
              <a:t>група</a:t>
            </a:r>
            <a:r>
              <a:rPr lang="sr-Latn-RS" sz="3200" dirty="0"/>
              <a:t> </a:t>
            </a:r>
            <a:r>
              <a:rPr lang="sr-Cyrl-RS" sz="3200" dirty="0"/>
              <a:t>програма</a:t>
            </a:r>
            <a:r>
              <a:rPr lang="sr-Latn-RS" sz="3200" dirty="0"/>
              <a:t> </a:t>
            </a:r>
            <a:r>
              <a:rPr lang="sr-Cyrl-RS" sz="3200" dirty="0"/>
              <a:t>за</a:t>
            </a:r>
            <a:r>
              <a:rPr lang="sr-Latn-RS" sz="3200" dirty="0"/>
              <a:t> </a:t>
            </a:r>
            <a:r>
              <a:rPr lang="sr-Cyrl-RS" sz="3200" dirty="0"/>
              <a:t>канцеларијско</a:t>
            </a:r>
            <a:r>
              <a:rPr lang="sr-Latn-RS" sz="3200" dirty="0"/>
              <a:t> </a:t>
            </a:r>
            <a:r>
              <a:rPr lang="sr-Cyrl-RS" sz="3200" dirty="0"/>
              <a:t>пословање</a:t>
            </a:r>
            <a:r>
              <a:rPr lang="sr-Latn-RS" sz="3200" dirty="0"/>
              <a:t>)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xmlns="" val="37414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Покретање програма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Помоћу</a:t>
            </a:r>
            <a:r>
              <a:rPr lang="sr-Latn-RS" sz="3200" dirty="0"/>
              <a:t> </a:t>
            </a:r>
            <a:r>
              <a:rPr lang="sr-Cyrl-RS" sz="3200" dirty="0"/>
              <a:t>менија</a:t>
            </a:r>
            <a:r>
              <a:rPr lang="sr-Latn-RS" sz="3200" dirty="0"/>
              <a:t> Start</a:t>
            </a:r>
          </a:p>
          <a:p>
            <a:r>
              <a:rPr lang="sr-Cyrl-RS" sz="3200" dirty="0" err="1"/>
              <a:t>Двокликом</a:t>
            </a:r>
            <a:r>
              <a:rPr lang="sr-Latn-RS" sz="3200" dirty="0"/>
              <a:t> </a:t>
            </a:r>
            <a:r>
              <a:rPr lang="sr-Cyrl-RS" sz="3200" dirty="0"/>
              <a:t>на</a:t>
            </a:r>
            <a:r>
              <a:rPr lang="sr-Latn-RS" sz="3200" dirty="0"/>
              <a:t> </a:t>
            </a:r>
            <a:r>
              <a:rPr lang="sr-Cyrl-RS" sz="3200" dirty="0"/>
              <a:t>икону</a:t>
            </a:r>
            <a:r>
              <a:rPr lang="sr-Latn-RS" sz="3200" dirty="0"/>
              <a:t> </a:t>
            </a:r>
            <a:r>
              <a:rPr lang="sr-Cyrl-RS" sz="3200" dirty="0"/>
              <a:t>пречице</a:t>
            </a:r>
            <a:r>
              <a:rPr lang="sr-Latn-RS" sz="3200" dirty="0"/>
              <a:t> </a:t>
            </a:r>
            <a:r>
              <a:rPr lang="sr-Cyrl-RS" sz="3200" dirty="0"/>
              <a:t>програма</a:t>
            </a:r>
            <a:endParaRPr lang="sr-Latn-RS" sz="3200" dirty="0"/>
          </a:p>
          <a:p>
            <a:r>
              <a:rPr lang="sr-Cyrl-RS" sz="3200" dirty="0" err="1"/>
              <a:t>Двокликом</a:t>
            </a:r>
            <a:r>
              <a:rPr lang="sr-Latn-RS" sz="3200" dirty="0"/>
              <a:t> </a:t>
            </a:r>
            <a:r>
              <a:rPr lang="sr-Cyrl-RS" sz="3200" dirty="0"/>
              <a:t>на</a:t>
            </a:r>
            <a:r>
              <a:rPr lang="sr-Latn-RS" sz="3200" dirty="0"/>
              <a:t> </a:t>
            </a:r>
            <a:r>
              <a:rPr lang="sr-Cyrl-RS" sz="3200" dirty="0"/>
              <a:t>икону</a:t>
            </a:r>
            <a:r>
              <a:rPr lang="sr-Latn-RS" sz="3200" dirty="0"/>
              <a:t> </a:t>
            </a:r>
            <a:r>
              <a:rPr lang="sr-Cyrl-RS" sz="3200" dirty="0"/>
              <a:t>извршне</a:t>
            </a:r>
            <a:r>
              <a:rPr lang="sr-Latn-RS" sz="3200" dirty="0"/>
              <a:t> </a:t>
            </a:r>
            <a:r>
              <a:rPr lang="sr-Cyrl-RS" sz="3200" dirty="0"/>
              <a:t>датотеке</a:t>
            </a:r>
            <a:r>
              <a:rPr lang="sr-Latn-RS" sz="3200" dirty="0"/>
              <a:t> </a:t>
            </a:r>
            <a:r>
              <a:rPr lang="sr-Cyrl-RS" sz="3200" dirty="0"/>
              <a:t>програма</a:t>
            </a:r>
            <a:endParaRPr lang="sr-Latn-RS" sz="3200" dirty="0"/>
          </a:p>
          <a:p>
            <a:r>
              <a:rPr lang="sr-Cyrl-RS" sz="3200" dirty="0"/>
              <a:t>Употребом</a:t>
            </a:r>
            <a:r>
              <a:rPr lang="sr-Latn-RS" sz="3200" dirty="0"/>
              <a:t> </a:t>
            </a:r>
            <a:r>
              <a:rPr lang="sr-Cyrl-RS" sz="3200" dirty="0"/>
              <a:t>функције</a:t>
            </a:r>
            <a:r>
              <a:rPr lang="sr-Latn-RS" sz="3200" dirty="0"/>
              <a:t> </a:t>
            </a:r>
            <a:r>
              <a:rPr lang="sr-Cyrl-RS" sz="3200" dirty="0"/>
              <a:t>Претражи</a:t>
            </a:r>
            <a:r>
              <a:rPr lang="sr-Latn-RS" sz="3200" dirty="0"/>
              <a:t> (</a:t>
            </a:r>
            <a:r>
              <a:rPr lang="sr-Latn-RS" sz="3200" dirty="0" err="1"/>
              <a:t>Search</a:t>
            </a:r>
            <a:r>
              <a:rPr lang="sr-Latn-RS" sz="3200" dirty="0"/>
              <a:t>)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xmlns="" val="20969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Покретање</a:t>
            </a:r>
            <a:r>
              <a:rPr lang="sr-Latn-RS" dirty="0"/>
              <a:t> </a:t>
            </a:r>
            <a:r>
              <a:rPr lang="sr-Cyrl-RS" dirty="0"/>
              <a:t>помоћу</a:t>
            </a:r>
            <a:r>
              <a:rPr lang="sr-Latn-RS" dirty="0"/>
              <a:t> </a:t>
            </a:r>
            <a:r>
              <a:rPr lang="sr-Cyrl-RS" dirty="0"/>
              <a:t>менија</a:t>
            </a:r>
            <a:r>
              <a:rPr lang="sr-Latn-RS" dirty="0"/>
              <a:t> Start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457395"/>
            <a:ext cx="9602788" cy="5398932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2573170" y="6625389"/>
            <a:ext cx="282325" cy="2486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Strelica nadole 5"/>
          <p:cNvSpPr/>
          <p:nvPr/>
        </p:nvSpPr>
        <p:spPr>
          <a:xfrm rot="3362304">
            <a:off x="3145931" y="5608128"/>
            <a:ext cx="657727" cy="1243763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1671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Покретање</a:t>
            </a:r>
            <a:r>
              <a:rPr lang="sr-Latn-RS" dirty="0"/>
              <a:t> </a:t>
            </a:r>
            <a:r>
              <a:rPr lang="sr-Cyrl-RS" dirty="0"/>
              <a:t>помоћу</a:t>
            </a:r>
            <a:r>
              <a:rPr lang="sr-Latn-RS" dirty="0"/>
              <a:t> </a:t>
            </a:r>
            <a:r>
              <a:rPr lang="sr-Cyrl-RS" dirty="0"/>
              <a:t>менија</a:t>
            </a:r>
            <a:r>
              <a:rPr lang="sr-Latn-RS" dirty="0"/>
              <a:t> Start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7" name="Pravougaonik zaobljenih uglova 6"/>
          <p:cNvSpPr/>
          <p:nvPr/>
        </p:nvSpPr>
        <p:spPr>
          <a:xfrm>
            <a:off x="2930290" y="4362137"/>
            <a:ext cx="1887370" cy="308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Strelica nadole 7"/>
          <p:cNvSpPr/>
          <p:nvPr/>
        </p:nvSpPr>
        <p:spPr>
          <a:xfrm rot="3362304">
            <a:off x="5099839" y="3303929"/>
            <a:ext cx="657727" cy="1243763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6638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141510"/>
            <a:ext cx="8911687" cy="1280890"/>
          </a:xfrm>
        </p:spPr>
        <p:txBody>
          <a:bodyPr/>
          <a:lstStyle/>
          <a:p>
            <a:r>
              <a:rPr lang="sr-Cyrl-RS" dirty="0"/>
              <a:t>Покретање</a:t>
            </a:r>
            <a:r>
              <a:rPr lang="sr-Latn-RS" dirty="0"/>
              <a:t> </a:t>
            </a:r>
            <a:r>
              <a:rPr lang="sr-Cyrl-RS" dirty="0" err="1"/>
              <a:t>двокликом</a:t>
            </a:r>
            <a:r>
              <a:rPr lang="sr-Latn-RS" dirty="0"/>
              <a:t> </a:t>
            </a:r>
            <a:r>
              <a:rPr lang="sr-Cyrl-RS" dirty="0"/>
              <a:t>на</a:t>
            </a:r>
            <a:r>
              <a:rPr lang="sr-Latn-RS" dirty="0"/>
              <a:t> </a:t>
            </a:r>
            <a:r>
              <a:rPr lang="sr-Cyrl-RS" dirty="0"/>
              <a:t>икону</a:t>
            </a:r>
            <a:r>
              <a:rPr lang="sr-Latn-RS" dirty="0"/>
              <a:t> </a:t>
            </a:r>
            <a:r>
              <a:rPr lang="sr-Cyrl-RS" dirty="0"/>
              <a:t>пречице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457395"/>
            <a:ext cx="9602788" cy="53989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717" y="2581205"/>
            <a:ext cx="2331777" cy="2607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avougaonik zaobljenih uglova 5"/>
          <p:cNvSpPr/>
          <p:nvPr/>
        </p:nvSpPr>
        <p:spPr>
          <a:xfrm>
            <a:off x="4115374" y="1430099"/>
            <a:ext cx="606751" cy="6762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Strelica nadole 6"/>
          <p:cNvSpPr/>
          <p:nvPr/>
        </p:nvSpPr>
        <p:spPr>
          <a:xfrm rot="10800000">
            <a:off x="4115374" y="2307608"/>
            <a:ext cx="657727" cy="1243763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6150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Покретање преко извршне датотеке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3790107" y="3147484"/>
            <a:ext cx="4248424" cy="2644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zaobljenih uglova 6"/>
          <p:cNvSpPr/>
          <p:nvPr/>
        </p:nvSpPr>
        <p:spPr>
          <a:xfrm>
            <a:off x="3505776" y="2442948"/>
            <a:ext cx="3741185" cy="2479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845" y="2160896"/>
            <a:ext cx="9605765" cy="12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8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Покретање употребом претраге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11" name="Pravougaonik zaobljenih uglova 10"/>
          <p:cNvSpPr/>
          <p:nvPr/>
        </p:nvSpPr>
        <p:spPr>
          <a:xfrm>
            <a:off x="2846127" y="6625389"/>
            <a:ext cx="282325" cy="2486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Strelica nadole 11"/>
          <p:cNvSpPr/>
          <p:nvPr/>
        </p:nvSpPr>
        <p:spPr>
          <a:xfrm>
            <a:off x="2658425" y="5140848"/>
            <a:ext cx="657727" cy="1243763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6411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Покретање употребом претраге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2838734" y="6341067"/>
            <a:ext cx="2142702" cy="2600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Strelica nadole 5"/>
          <p:cNvSpPr/>
          <p:nvPr/>
        </p:nvSpPr>
        <p:spPr>
          <a:xfrm rot="3362304">
            <a:off x="5263615" y="5269211"/>
            <a:ext cx="657727" cy="1243763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Pravougaonik zaobljenih uglova 8"/>
          <p:cNvSpPr/>
          <p:nvPr/>
        </p:nvSpPr>
        <p:spPr>
          <a:xfrm>
            <a:off x="2854654" y="2726675"/>
            <a:ext cx="2386086" cy="4805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Strelica nadole 9"/>
          <p:cNvSpPr/>
          <p:nvPr/>
        </p:nvSpPr>
        <p:spPr>
          <a:xfrm rot="7134238">
            <a:off x="5615244" y="2947335"/>
            <a:ext cx="657727" cy="1243763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2464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rač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40AC70BCCD34A83D1B27C013BF057" ma:contentTypeVersion="7" ma:contentTypeDescription="Create a new document." ma:contentTypeScope="" ma:versionID="e0f8de9784952f64e6115efdfc07da21">
  <xsd:schema xmlns:xsd="http://www.w3.org/2001/XMLSchema" xmlns:xs="http://www.w3.org/2001/XMLSchema" xmlns:p="http://schemas.microsoft.com/office/2006/metadata/properties" xmlns:ns3="f8e76ff7-2bec-4f2b-ace4-15215100b127" targetNamespace="http://schemas.microsoft.com/office/2006/metadata/properties" ma:root="true" ma:fieldsID="36ae62b93760c03f2720b2384b66b8f7" ns3:_="">
    <xsd:import namespace="f8e76ff7-2bec-4f2b-ace4-15215100b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76ff7-2bec-4f2b-ace4-15215100b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06CC55-EA72-4469-A211-14AAF2C46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024125-F673-437A-8E7C-BF1A8954E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76ff7-2bec-4f2b-ace4-15215100b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1CFA77-9E12-4355-AD1A-039728CD1BF8}">
  <ds:schemaRefs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8e76ff7-2bec-4f2b-ace4-15215100b1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</TotalTime>
  <Words>140</Words>
  <Application>Microsoft Office PowerPoint</Application>
  <PresentationFormat>Custom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Tračak</vt:lpstr>
      <vt:lpstr>Појам, функција, покретање и радно окружење програма MS PowerPoint</vt:lpstr>
      <vt:lpstr>Појам</vt:lpstr>
      <vt:lpstr>Покретање програма</vt:lpstr>
      <vt:lpstr>Покретање помоћу менија Start</vt:lpstr>
      <vt:lpstr>Покретање помоћу менија Start</vt:lpstr>
      <vt:lpstr>Покретање двокликом на икону пречице</vt:lpstr>
      <vt:lpstr>Покретање преко извршне датотеке</vt:lpstr>
      <vt:lpstr>Покретање употребом претраге</vt:lpstr>
      <vt:lpstr>Покретање употребом претраге</vt:lpstr>
      <vt:lpstr>Покретање програма</vt:lpstr>
      <vt:lpstr>Радно окружење</vt:lpstr>
      <vt:lpstr>Елементи програмског прозора</vt:lpstr>
      <vt:lpstr>Домаћи задатак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Pojam, funkcija, pokretanje i radno okruženje programa MS PowerPoint</dc:title>
  <dc:creator>Dario Đurić</dc:creator>
  <cp:lastModifiedBy>Aleksandra Stankovic</cp:lastModifiedBy>
  <cp:revision>29</cp:revision>
  <dcterms:created xsi:type="dcterms:W3CDTF">2020-11-12T13:06:42Z</dcterms:created>
  <dcterms:modified xsi:type="dcterms:W3CDTF">2020-11-23T07:03:40Z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0x0101005C540AC70BCCD34A83D1B27C013BF057</vt:lpwstr>
  </property>
</Properties>
</file>