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F9FAF-E3C9-4D59-83D2-7F7710792DD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sz="7300" dirty="0" smtClean="0"/>
              <a:t>Wiederholung</a:t>
            </a:r>
            <a:r>
              <a:rPr lang="sr-Latn-BA" dirty="0" smtClean="0"/>
              <a:t> </a:t>
            </a:r>
            <a:br>
              <a:rPr lang="sr-Latn-BA" dirty="0" smtClean="0"/>
            </a:br>
            <a:r>
              <a:rPr lang="sr-Latn-BA" dirty="0" smtClean="0"/>
              <a:t>Das Wetter und die Hobbys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2966434" cy="2412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857232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Was kannst du im Winter machen?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2071678"/>
            <a:ext cx="47149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Ich kann...</a:t>
            </a:r>
          </a:p>
          <a:p>
            <a:endParaRPr lang="de-DE" dirty="0"/>
          </a:p>
          <a:p>
            <a:r>
              <a:rPr lang="de-DE" sz="2400" dirty="0" smtClean="0"/>
              <a:t>-Ski fahren</a:t>
            </a:r>
          </a:p>
          <a:p>
            <a:pPr>
              <a:buFontTx/>
              <a:buChar char="-"/>
            </a:pPr>
            <a:r>
              <a:rPr lang="de-DE" sz="2400" dirty="0" smtClean="0"/>
              <a:t>Eishockey spielen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Schach spielen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Domino spielen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X-Box spielen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Romane lesen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Schullektüre lesen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429000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Es schneit.</a:t>
            </a:r>
          </a:p>
          <a:p>
            <a:r>
              <a:rPr lang="de-DE" sz="2400" i="1" dirty="0" smtClean="0"/>
              <a:t>Es ist kalt/sehr kalt.</a:t>
            </a:r>
          </a:p>
          <a:p>
            <a:r>
              <a:rPr lang="de-DE" sz="2400" i="1" dirty="0" smtClean="0"/>
              <a:t>Es sind 2 Grad unter Null.</a:t>
            </a:r>
          </a:p>
          <a:p>
            <a:r>
              <a:rPr lang="de-DE" sz="2400" i="1" dirty="0" smtClean="0"/>
              <a:t>Es ist windig.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utschlandskar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4354057" cy="4214842"/>
          </a:xfrm>
          <a:prstGeom prst="rect">
            <a:avLst/>
          </a:prstGeom>
        </p:spPr>
      </p:pic>
      <p:pic>
        <p:nvPicPr>
          <p:cNvPr id="3" name="Picture 2" descr="0507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42" y="2285992"/>
            <a:ext cx="4685258" cy="328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Wie ist das Wetter in Deutschland?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Dresden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45720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K</a:t>
            </a:r>
            <a:r>
              <a:rPr lang="de-DE" dirty="0" smtClean="0"/>
              <a:t>öln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52149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München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6401972" cy="5737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Hausaufgabe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571612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Auf Wiedersehen </a:t>
            </a:r>
            <a:r>
              <a:rPr lang="de-DE" sz="6000" dirty="0" smtClean="0">
                <a:sym typeface="Wingdings" pitchFamily="2" charset="2"/>
              </a:rPr>
              <a:t>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Wie hei</a:t>
            </a:r>
            <a:r>
              <a:rPr lang="de-DE" dirty="0" smtClean="0"/>
              <a:t>ßen die Hobbys?</a:t>
            </a:r>
            <a:endParaRPr lang="en-US" dirty="0"/>
          </a:p>
        </p:txBody>
      </p:sp>
      <p:pic>
        <p:nvPicPr>
          <p:cNvPr id="4" name="Picture 3" descr="050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7390660" cy="336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Wie hei</a:t>
            </a:r>
            <a:r>
              <a:rPr lang="de-DE" dirty="0" smtClean="0"/>
              <a:t>ßen die Hobbys?</a:t>
            </a:r>
            <a:endParaRPr lang="en-US" dirty="0"/>
          </a:p>
        </p:txBody>
      </p:sp>
      <p:pic>
        <p:nvPicPr>
          <p:cNvPr id="4" name="Picture 3" descr="050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5805346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786322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de-DE" sz="2800" dirty="0"/>
              <a:t>w</a:t>
            </a:r>
            <a:r>
              <a:rPr lang="de-DE" sz="2800" dirty="0" smtClean="0"/>
              <a:t>andern  B) Gitarre spieln  C) tanzen  </a:t>
            </a:r>
          </a:p>
          <a:p>
            <a:pPr marL="514350" indent="-514350"/>
            <a:r>
              <a:rPr lang="de-DE" sz="2800" dirty="0" smtClean="0"/>
              <a:t>D) joggen  E) Ski fahren F) grillen </a:t>
            </a:r>
          </a:p>
          <a:p>
            <a:pPr marL="514350" indent="-514350"/>
            <a:r>
              <a:rPr lang="de-DE" sz="2800" dirty="0" smtClean="0"/>
              <a:t>G) schwimmen  H) Freunde treffen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ist das Wetter?</a:t>
            </a:r>
            <a:endParaRPr lang="en-US" dirty="0"/>
          </a:p>
        </p:txBody>
      </p:sp>
      <p:pic>
        <p:nvPicPr>
          <p:cNvPr id="4" name="Content Placeholder 3" descr="050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5496" y="3113373"/>
            <a:ext cx="3493008" cy="2033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072098" cy="71438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Wie ist das Wetter?</a:t>
            </a:r>
            <a:endParaRPr lang="en-US" dirty="0"/>
          </a:p>
        </p:txBody>
      </p:sp>
      <p:pic>
        <p:nvPicPr>
          <p:cNvPr id="4" name="Content Placeholder 3" descr="0505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71546"/>
            <a:ext cx="5646065" cy="3286148"/>
          </a:xfrm>
        </p:spPr>
      </p:pic>
      <p:sp>
        <p:nvSpPr>
          <p:cNvPr id="6" name="TextBox 5"/>
          <p:cNvSpPr txBox="1"/>
          <p:nvPr/>
        </p:nvSpPr>
        <p:spPr>
          <a:xfrm>
            <a:off x="1071506" y="4714884"/>
            <a:ext cx="764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de-DE" sz="2400" dirty="0" smtClean="0"/>
              <a:t>Es schneit.         E) Es ist bewölkt.</a:t>
            </a:r>
          </a:p>
          <a:p>
            <a:pPr marL="342900" indent="-342900"/>
            <a:r>
              <a:rPr lang="de-DE" sz="2400" dirty="0" smtClean="0"/>
              <a:t>B) Es ist warm.       F) Die Sonne  scheint./Es ist sonnig.       </a:t>
            </a:r>
          </a:p>
          <a:p>
            <a:pPr marL="342900" indent="-342900"/>
            <a:r>
              <a:rPr lang="de-DE" sz="2400" dirty="0" smtClean="0"/>
              <a:t>C)</a:t>
            </a:r>
            <a:r>
              <a:rPr lang="en-US" sz="2400" dirty="0" smtClean="0"/>
              <a:t> Es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windig</a:t>
            </a:r>
            <a:r>
              <a:rPr lang="en-US" sz="2400" dirty="0" smtClean="0"/>
              <a:t>.     G) Es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kalt</a:t>
            </a:r>
            <a:r>
              <a:rPr lang="en-US" sz="2400" dirty="0" smtClean="0"/>
              <a:t>.                      </a:t>
            </a:r>
          </a:p>
          <a:p>
            <a:pPr marL="342900" indent="-342900"/>
            <a:r>
              <a:rPr lang="de-DE" sz="2400" dirty="0" smtClean="0"/>
              <a:t>D) Es regnet.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0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8659916" cy="5929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8586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14287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3135648" cy="268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857232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Was kannst du im Frühling machen?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428868"/>
            <a:ext cx="4643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Ich kann...</a:t>
            </a:r>
          </a:p>
          <a:p>
            <a:endParaRPr lang="de-DE" sz="2400" dirty="0" smtClean="0"/>
          </a:p>
          <a:p>
            <a:r>
              <a:rPr lang="de-DE" sz="2400" dirty="0" smtClean="0"/>
              <a:t>-Rad fahren     </a:t>
            </a:r>
          </a:p>
          <a:p>
            <a:r>
              <a:rPr lang="de-DE" sz="2400" dirty="0" smtClean="0"/>
              <a:t>-Fußball spielen</a:t>
            </a:r>
          </a:p>
          <a:p>
            <a:r>
              <a:rPr lang="de-DE" sz="2400" dirty="0" smtClean="0"/>
              <a:t>-Inlineskates fahren</a:t>
            </a:r>
          </a:p>
          <a:p>
            <a:r>
              <a:rPr lang="de-DE" sz="2400" dirty="0" smtClean="0"/>
              <a:t>-Tennis </a:t>
            </a:r>
            <a:r>
              <a:rPr lang="de-DE" sz="2400" dirty="0" smtClean="0"/>
              <a:t>spiel</a:t>
            </a:r>
            <a:r>
              <a:rPr lang="sr-Latn-BA" sz="2400" dirty="0" smtClean="0"/>
              <a:t>e</a:t>
            </a:r>
            <a:r>
              <a:rPr lang="de-DE" sz="2400" dirty="0" smtClean="0"/>
              <a:t>n</a:t>
            </a:r>
            <a:endParaRPr lang="de-DE" sz="2400" dirty="0" smtClean="0"/>
          </a:p>
          <a:p>
            <a:r>
              <a:rPr lang="de-DE" sz="2400" dirty="0" smtClean="0"/>
              <a:t>-in der Natur sein</a:t>
            </a:r>
          </a:p>
          <a:p>
            <a:r>
              <a:rPr lang="de-DE" sz="2400" dirty="0" smtClean="0"/>
              <a:t>-wandern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857628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Es ist sonnig. /Die Sonne scheint. </a:t>
            </a:r>
          </a:p>
          <a:p>
            <a:r>
              <a:rPr lang="de-DE" sz="2400" i="1" dirty="0" smtClean="0"/>
              <a:t>Es ist warm. Es sind 25 Grad.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2438032" cy="2246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785794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Was kannst du im Sommer machen?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571876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Es ist sonnig. /Die Sonne scheint.</a:t>
            </a:r>
          </a:p>
          <a:p>
            <a:r>
              <a:rPr lang="de-DE" sz="2400" i="1" dirty="0" smtClean="0"/>
              <a:t>Es ist sehr warm. /Es ist heiß.</a:t>
            </a:r>
          </a:p>
          <a:p>
            <a:r>
              <a:rPr lang="de-DE" sz="2400" i="1" dirty="0" smtClean="0"/>
              <a:t>Es sind 35 Grad.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071678"/>
            <a:ext cx="47863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Ich kann....</a:t>
            </a:r>
          </a:p>
          <a:p>
            <a:endParaRPr lang="de-DE" sz="2400" dirty="0"/>
          </a:p>
          <a:p>
            <a:r>
              <a:rPr lang="de-DE" sz="2400" dirty="0"/>
              <a:t>-</a:t>
            </a:r>
            <a:r>
              <a:rPr lang="de-DE" sz="2400" dirty="0" smtClean="0"/>
              <a:t>schwimmen</a:t>
            </a:r>
          </a:p>
          <a:p>
            <a:r>
              <a:rPr lang="de-DE" sz="2400" dirty="0" smtClean="0"/>
              <a:t>-ans Meer fahren</a:t>
            </a:r>
          </a:p>
          <a:p>
            <a:r>
              <a:rPr lang="de-DE" sz="2400" dirty="0" smtClean="0"/>
              <a:t>-Rad fahren</a:t>
            </a:r>
          </a:p>
          <a:p>
            <a:r>
              <a:rPr lang="de-DE" sz="2400" dirty="0" smtClean="0"/>
              <a:t>-rudern</a:t>
            </a:r>
          </a:p>
          <a:p>
            <a:r>
              <a:rPr lang="de-DE" sz="2400" dirty="0" smtClean="0"/>
              <a:t>-Skateboard fahren</a:t>
            </a:r>
          </a:p>
          <a:p>
            <a:r>
              <a:rPr lang="de-DE" sz="2400" dirty="0" smtClean="0"/>
              <a:t>-in der Natur sein</a:t>
            </a:r>
          </a:p>
          <a:p>
            <a:r>
              <a:rPr lang="de-DE" sz="2400" dirty="0" smtClean="0"/>
              <a:t>-wandern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43731"/>
            <a:ext cx="2714644" cy="266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1142984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Was kannst du im Herbst machen?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2357430"/>
            <a:ext cx="450059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Ich kann...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sz="2400" dirty="0" smtClean="0"/>
              <a:t>in der Natur sein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Rad fahren </a:t>
            </a:r>
          </a:p>
          <a:p>
            <a:pPr>
              <a:buFontTx/>
              <a:buChar char="-"/>
            </a:pPr>
            <a:r>
              <a:rPr lang="de-DE" sz="2400" dirty="0"/>
              <a:t>s</a:t>
            </a:r>
            <a:r>
              <a:rPr lang="de-DE" sz="2400" dirty="0" smtClean="0"/>
              <a:t>pazieren gehen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joggen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wandern</a:t>
            </a:r>
          </a:p>
          <a:p>
            <a:pPr>
              <a:buFontTx/>
              <a:buChar char="-"/>
            </a:pPr>
            <a:r>
              <a:rPr lang="de-DE" sz="2400" dirty="0" smtClean="0"/>
              <a:t> Comics lesen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Domino spielen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500438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Die Sonne scheint. /Es ist sonnig.</a:t>
            </a:r>
          </a:p>
          <a:p>
            <a:r>
              <a:rPr lang="de-DE" sz="2400" i="1" dirty="0" smtClean="0"/>
              <a:t>Es ist bewölkt.</a:t>
            </a:r>
          </a:p>
          <a:p>
            <a:r>
              <a:rPr lang="de-DE" sz="2400" i="1" dirty="0" smtClean="0"/>
              <a:t>Es ist warm/kalt.</a:t>
            </a:r>
          </a:p>
          <a:p>
            <a:r>
              <a:rPr lang="de-DE" sz="2400" i="1" dirty="0" smtClean="0"/>
              <a:t>Es ist windig.</a:t>
            </a:r>
          </a:p>
          <a:p>
            <a:r>
              <a:rPr lang="de-DE" sz="2400" i="1" dirty="0" smtClean="0"/>
              <a:t>Es ist neblig.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315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Wiederholung  Das Wetter und die Hobbys</vt:lpstr>
      <vt:lpstr>Wie heißen die Hobbys?</vt:lpstr>
      <vt:lpstr>Wie heißen die Hobbys?</vt:lpstr>
      <vt:lpstr>Wie ist das Wetter?</vt:lpstr>
      <vt:lpstr>Wie ist das Wetter?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  Das Wetter und die Hobbys</dc:title>
  <dc:creator>Freelancer</dc:creator>
  <cp:lastModifiedBy>Freelancer</cp:lastModifiedBy>
  <cp:revision>12</cp:revision>
  <dcterms:created xsi:type="dcterms:W3CDTF">2020-11-17T16:40:33Z</dcterms:created>
  <dcterms:modified xsi:type="dcterms:W3CDTF">2020-11-18T09:07:00Z</dcterms:modified>
</cp:coreProperties>
</file>