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4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48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8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06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99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71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0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0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4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42B4-33D6-4D53-B2A6-078EF06D9BB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2520" y="1611476"/>
            <a:ext cx="8021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(Занимљиви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4032" y="4016829"/>
            <a:ext cx="1886080" cy="1945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0797" y="3456894"/>
            <a:ext cx="600490" cy="175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43358" y="3365896"/>
            <a:ext cx="696686" cy="18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3359" y="3645486"/>
            <a:ext cx="696685" cy="18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71054" y="2752567"/>
            <a:ext cx="1281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rgbClr val="FF0000"/>
                </a:solidFill>
              </a:rPr>
              <a:t> </a:t>
            </a:r>
            <a:r>
              <a:rPr lang="sr-Cyrl-RS" sz="9600" dirty="0" smtClean="0">
                <a:solidFill>
                  <a:srgbClr val="FF0000"/>
                </a:solidFill>
              </a:rPr>
              <a:t>?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7084" y="2752567"/>
            <a:ext cx="2609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0575" y="2761934"/>
            <a:ext cx="17107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11 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6914" y="664029"/>
            <a:ext cx="2103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за: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1970" y="1436914"/>
            <a:ext cx="325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већи од 32?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429" y="2394857"/>
            <a:ext cx="244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+ 6 = 38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5086" y="1403475"/>
            <a:ext cx="285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16 мањи од 89?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2543" y="2394857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 – 16 = 73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8714" y="3832553"/>
            <a:ext cx="1999661" cy="22861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12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0288" y="170687"/>
            <a:ext cx="11289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У празне облачиће упиши одговарајући знак &lt;, &gt; или = .</a:t>
            </a:r>
          </a:p>
          <a:p>
            <a:pPr algn="ctr"/>
            <a:endParaRPr lang="sr-Cyrl-BA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19 + 5           </a:t>
            </a:r>
            <a:r>
              <a:rPr lang="sr-Cyrl-BA" sz="4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+ 18          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BA" sz="4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+ 4           5 + 18</a:t>
            </a:r>
          </a:p>
          <a:p>
            <a:endParaRPr lang="sr-Cyrl-BA" sz="3600" dirty="0">
              <a:latin typeface="Times New Roman" pitchFamily="18" charset="0"/>
              <a:cs typeface="Times New Roman" pitchFamily="18" charset="0"/>
            </a:endParaRPr>
          </a:p>
          <a:p>
            <a:endParaRPr lang="sr-Cyrl-BA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39 - 7          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- 8                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34 +  9             98 - 6 </a:t>
            </a:r>
          </a:p>
        </p:txBody>
      </p:sp>
      <p:sp>
        <p:nvSpPr>
          <p:cNvPr id="13" name="Cloud 12"/>
          <p:cNvSpPr/>
          <p:nvPr/>
        </p:nvSpPr>
        <p:spPr>
          <a:xfrm>
            <a:off x="9003792" y="1208882"/>
            <a:ext cx="938784" cy="82905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Cloud 13"/>
          <p:cNvSpPr/>
          <p:nvPr/>
        </p:nvSpPr>
        <p:spPr>
          <a:xfrm>
            <a:off x="9174480" y="2881061"/>
            <a:ext cx="938784" cy="82905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Cloud 15"/>
          <p:cNvSpPr/>
          <p:nvPr/>
        </p:nvSpPr>
        <p:spPr>
          <a:xfrm>
            <a:off x="2328672" y="1208882"/>
            <a:ext cx="938784" cy="82905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Cloud 16"/>
          <p:cNvSpPr/>
          <p:nvPr/>
        </p:nvSpPr>
        <p:spPr>
          <a:xfrm>
            <a:off x="2328672" y="2990071"/>
            <a:ext cx="938784" cy="82905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TextBox 17"/>
          <p:cNvSpPr txBox="1"/>
          <p:nvPr/>
        </p:nvSpPr>
        <p:spPr>
          <a:xfrm>
            <a:off x="2499360" y="1114608"/>
            <a:ext cx="93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 smtClean="0">
                <a:latin typeface="Calibri" panose="020F0502020204030204" pitchFamily="34" charset="0"/>
              </a:rPr>
              <a:t>=</a:t>
            </a:r>
            <a:endParaRPr lang="sr-Latn-R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99360" y="2895797"/>
            <a:ext cx="93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 smtClean="0">
                <a:latin typeface="Calibri" panose="020F0502020204030204" pitchFamily="34" charset="0"/>
              </a:rPr>
              <a:t>=</a:t>
            </a:r>
            <a:endParaRPr lang="sr-Latn-RS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9229344" y="1119744"/>
            <a:ext cx="93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>
                <a:latin typeface="Calibri" panose="020F0502020204030204" pitchFamily="34" charset="0"/>
              </a:rPr>
              <a:t>&gt;</a:t>
            </a:r>
            <a:endParaRPr lang="sr-Latn-RS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9375648" y="2786787"/>
            <a:ext cx="93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>
                <a:latin typeface="Calibri" panose="020F0502020204030204" pitchFamily="34" charset="0"/>
              </a:rPr>
              <a:t>&lt;</a:t>
            </a:r>
            <a:endParaRPr lang="sr-Latn-R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2303" y="2895797"/>
            <a:ext cx="3316529" cy="35176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87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957943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 игралишту је било 11 дјечака и 5 више дјевојчица. Колико дјевојчица је на игралишту?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4314" y="3410956"/>
            <a:ext cx="20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9915" y="4581757"/>
            <a:ext cx="492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игралишту је било 16 дјевојчица.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857" y="2597221"/>
            <a:ext cx="5197530" cy="34650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04314" y="2939579"/>
            <a:ext cx="1288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8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743" y="576943"/>
            <a:ext cx="9781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Ана има 26 књига, а Андреј 14 више од ње. Колико књига има Андреј? 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Колико књига имају заједно?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Kids Book Sticker by thegangoffur for iOS &amp; Android | GIP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45" y="40845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75813" y="2830507"/>
            <a:ext cx="174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+ 14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6390" y="3214877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+ 14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7478" y="3571040"/>
            <a:ext cx="310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Андреј има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књига.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6390" y="4428656"/>
            <a:ext cx="3378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(26 + 14)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6390" y="4905679"/>
            <a:ext cx="3887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(26 + 14) = 26 + 40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398" y="5734140"/>
            <a:ext cx="3614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 имају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књига.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545" y="2113968"/>
            <a:ext cx="254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Ана: 26 књига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390" y="2518738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Андреј: 26 + 14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390" y="3061339"/>
            <a:ext cx="3789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књига има Андреј?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545" y="3466109"/>
            <a:ext cx="3982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књига имају заједно?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2" grpId="0"/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9410" y="1611085"/>
            <a:ext cx="5258258" cy="2917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60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201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Gordana Popadic</cp:lastModifiedBy>
  <cp:revision>13</cp:revision>
  <dcterms:created xsi:type="dcterms:W3CDTF">2020-11-09T18:52:28Z</dcterms:created>
  <dcterms:modified xsi:type="dcterms:W3CDTF">2020-11-18T08:17:01Z</dcterms:modified>
</cp:coreProperties>
</file>