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F9DF2-44A4-4087-BDF0-2A300E1852E2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BACB5-33C8-4256-A6BB-58A3A13FD5B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6346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BACB5-33C8-4256-A6BB-58A3A13FD5B8}" type="slidenum">
              <a:rPr lang="bs-Latn-BA" smtClean="0"/>
              <a:pPr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9521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0586C5-F926-4C78-A546-E777229D5B6C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7FE098-BB9F-4640-8E45-222971D1DF9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friendship?</a:t>
            </a:r>
          </a:p>
          <a:p>
            <a:r>
              <a:rPr lang="en-US" dirty="0" smtClean="0"/>
              <a:t>Why is it important for people?</a:t>
            </a:r>
          </a:p>
          <a:p>
            <a:r>
              <a:rPr lang="en-US" dirty="0" smtClean="0"/>
              <a:t>How does it influence our lives?</a:t>
            </a:r>
          </a:p>
          <a:p>
            <a:r>
              <a:rPr lang="en-US" dirty="0" smtClean="0"/>
              <a:t>What happens if we don’t have friends? </a:t>
            </a:r>
            <a:endParaRPr lang="bs-Latn-BA" dirty="0"/>
          </a:p>
        </p:txBody>
      </p:sp>
      <p:pic>
        <p:nvPicPr>
          <p:cNvPr id="14" name="Content Placeholder 13" descr="Friendship is essential to a good life. So why are we losing it?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81872" y="1617681"/>
            <a:ext cx="4038600" cy="3323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FRIENDSHIP</a:t>
            </a:r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20000"/>
          </a:blip>
          <a:srcRect l="34615" r="1924"/>
          <a:stretch>
            <a:fillRect/>
          </a:stretch>
        </p:blipFill>
        <p:spPr bwMode="auto">
          <a:xfrm>
            <a:off x="2555776" y="404664"/>
            <a:ext cx="4752528" cy="5616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cherish – hold dear </a:t>
            </a:r>
            <a:r>
              <a:rPr lang="en-US" dirty="0" smtClean="0"/>
              <a:t>(</a:t>
            </a:r>
            <a:r>
              <a:rPr lang="sr-Cyrl-RS" dirty="0" err="1" smtClean="0"/>
              <a:t>његовати</a:t>
            </a:r>
            <a:r>
              <a:rPr lang="en-US" dirty="0" smtClean="0"/>
              <a:t>, </a:t>
            </a:r>
            <a:r>
              <a:rPr lang="sr-Cyrl-RS" dirty="0" err="1" smtClean="0"/>
              <a:t>цијенити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ocialize – be friendly </a:t>
            </a:r>
            <a:r>
              <a:rPr lang="en-US" dirty="0" smtClean="0"/>
              <a:t>(</a:t>
            </a:r>
            <a:r>
              <a:rPr lang="sr-Cyrl-RS" dirty="0" smtClean="0"/>
              <a:t>дружити се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nfluence – change someone or something     </a:t>
            </a:r>
            <a:r>
              <a:rPr lang="en-US" dirty="0" smtClean="0"/>
              <a:t>(</a:t>
            </a:r>
            <a:r>
              <a:rPr lang="sr-Cyrl-RS" dirty="0" smtClean="0"/>
              <a:t>утицај</a:t>
            </a:r>
            <a:r>
              <a:rPr lang="en-US" dirty="0" smtClean="0"/>
              <a:t>, </a:t>
            </a:r>
            <a:r>
              <a:rPr lang="sr-Cyrl-RS" dirty="0" smtClean="0"/>
              <a:t>утицати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educe – make smaller </a:t>
            </a:r>
            <a:r>
              <a:rPr lang="en-US" dirty="0" smtClean="0"/>
              <a:t>(</a:t>
            </a:r>
            <a:r>
              <a:rPr lang="sr-Cyrl-RS" dirty="0" smtClean="0"/>
              <a:t>смањити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survive – stay alive </a:t>
            </a:r>
            <a:r>
              <a:rPr lang="en-US" dirty="0" smtClean="0"/>
              <a:t>(</a:t>
            </a:r>
            <a:r>
              <a:rPr lang="sr-Cyrl-RS" dirty="0" err="1" smtClean="0"/>
              <a:t>преживјети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ecover – get better </a:t>
            </a:r>
            <a:r>
              <a:rPr lang="en-US" dirty="0" smtClean="0"/>
              <a:t>(</a:t>
            </a:r>
            <a:r>
              <a:rPr lang="sr-Cyrl-RS" dirty="0" smtClean="0"/>
              <a:t>оздравити</a:t>
            </a:r>
            <a:r>
              <a:rPr lang="en-US" dirty="0" smtClean="0"/>
              <a:t>, </a:t>
            </a:r>
            <a:r>
              <a:rPr lang="sr-Cyrl-RS" dirty="0" smtClean="0"/>
              <a:t>опоравити се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verweight – not fit, but fat </a:t>
            </a:r>
            <a:r>
              <a:rPr lang="en-US" dirty="0" smtClean="0"/>
              <a:t>(</a:t>
            </a:r>
            <a:r>
              <a:rPr lang="sr-Cyrl-RS" dirty="0" smtClean="0"/>
              <a:t>гојазан</a:t>
            </a:r>
            <a:r>
              <a:rPr lang="en-US" dirty="0" smtClean="0"/>
              <a:t>)</a:t>
            </a: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He should </a:t>
            </a:r>
            <a:r>
              <a:rPr lang="en-US" u="sng" dirty="0" smtClean="0"/>
              <a:t>reduce </a:t>
            </a:r>
            <a:r>
              <a:rPr lang="en-US" dirty="0" smtClean="0"/>
              <a:t>his body weight. It’s not healthy to be </a:t>
            </a:r>
            <a:r>
              <a:rPr lang="en-US" u="sng" dirty="0" smtClean="0"/>
              <a:t>overweight.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really like each other and they _______ their friendship.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________ the accident but they still need time to _________ .</a:t>
            </a:r>
          </a:p>
          <a:p>
            <a:pPr marL="514350" indent="-514350">
              <a:buAutoNum type="arabicPeriod"/>
            </a:pPr>
            <a:r>
              <a:rPr lang="en-US" dirty="0" smtClean="0"/>
              <a:t>Children also ___________ . Even little babies make friends.</a:t>
            </a:r>
          </a:p>
          <a:p>
            <a:pPr marL="514350" indent="-514350">
              <a:buAutoNum type="arabicPeriod"/>
            </a:pPr>
            <a:r>
              <a:rPr lang="en-US" dirty="0" smtClean="0"/>
              <a:t>Scientists think that friendship has positive ________ on people. </a:t>
            </a: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Put the words from exercise 1 in the correct place. </a:t>
            </a: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 pg.27 Read the text “Science of friendship” carefully</a:t>
            </a:r>
          </a:p>
          <a:p>
            <a:r>
              <a:rPr lang="en-US" dirty="0" smtClean="0"/>
              <a:t>Write new vocabulary (slide 3) in </a:t>
            </a:r>
            <a:r>
              <a:rPr lang="en-US" smtClean="0"/>
              <a:t>your notebook</a:t>
            </a:r>
            <a:endParaRPr lang="en-US" dirty="0" smtClean="0"/>
          </a:p>
          <a:p>
            <a:r>
              <a:rPr lang="en-US" dirty="0" smtClean="0"/>
              <a:t> SB pg. 28 </a:t>
            </a:r>
            <a:r>
              <a:rPr lang="en-US" sz="2400" dirty="0" smtClean="0"/>
              <a:t>READING COMPREHENSION </a:t>
            </a:r>
            <a:r>
              <a:rPr lang="en-US" dirty="0" smtClean="0"/>
              <a:t>Answer the questions. Write full sentences in your notebook.</a:t>
            </a: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s-Latn-BA" dirty="0"/>
          </a:p>
        </p:txBody>
      </p:sp>
      <p:pic>
        <p:nvPicPr>
          <p:cNvPr id="4" name="Picture 3" descr="Children doing homework illustration vector free downlo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861048"/>
            <a:ext cx="210770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201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FRIENDSHIP</vt:lpstr>
      <vt:lpstr>PowerPoint Presentation</vt:lpstr>
      <vt:lpstr>VOCABULARY</vt:lpstr>
      <vt:lpstr>2. Put the words from exercise 1 in the correct place. </vt:lpstr>
      <vt:lpstr>Homework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FRIENDSHIP</dc:title>
  <dc:creator>Kulasic</dc:creator>
  <cp:lastModifiedBy>11. Kristina Mataruga</cp:lastModifiedBy>
  <cp:revision>11</cp:revision>
  <dcterms:created xsi:type="dcterms:W3CDTF">2020-11-06T13:39:54Z</dcterms:created>
  <dcterms:modified xsi:type="dcterms:W3CDTF">2020-11-07T12:56:29Z</dcterms:modified>
</cp:coreProperties>
</file>