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5" r:id="rId2"/>
    <p:sldId id="281" r:id="rId3"/>
    <p:sldId id="282" r:id="rId4"/>
    <p:sldId id="283" r:id="rId5"/>
    <p:sldId id="284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69B88-C104-4D84-835A-09CC8139793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57CC4-FBA4-4966-853B-B606DA53DC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D0DB6-447E-42AE-9F11-D23B833F6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3427-0D95-421B-865A-BBD7ABFE11A7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E9548-A102-4D70-AC8D-ABC498A6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DAD3E-98D5-41D6-991B-08965E565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A1938-51A1-4599-8AC2-8BF6EA4D0F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67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727CF-DDD0-4E6B-B7F3-D08518FCE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07497-1439-403F-9C83-16B3CE55E8CC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03D0-8BE5-49AD-8F79-A9630E99E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B3B8-B446-47FD-A14C-719C222AD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FA80F-B5CB-43AF-BF9F-55A304965A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49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F0701-9B9C-4698-AB3D-024FDD7B6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FB45B-82D3-44A7-A1BA-F5D1D11BD363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22146-AD54-43E8-8DB0-5AE7A1F4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20AF0-4C9F-4560-9B3B-52B06793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6E631-10B5-45C0-99CE-F687A67DFE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08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229A4-2586-4B72-91A3-E72E10836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2D7D-6E21-47B5-A715-F5964EA8FA72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FA23E-C510-40CF-8182-43F1CDE7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5F42C-0F59-49AA-845B-E1D51C9D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2512E-2B88-4AC4-9DA2-66287DC1A9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80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A1DD8-F780-4177-ADF2-4BA00687D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3504-D580-4B46-A4FC-9B5C9298D26D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0018-D432-4843-93EF-4B6ACAF16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56528-5C83-4BAC-9032-7BF5F13D2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4CB9C-7F82-42FB-BED2-1E3A79C26B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39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BF16CA-E10C-45CF-86BD-67292CE7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091CD-AFD0-4C2C-AFD9-72D152820037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06ED93-FF73-4545-8CC2-8690BE47C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5A85D26-299A-4624-B6F4-A4482E66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E3FC2-EBBA-4B32-A409-1C756F454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41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C7D539-EE4B-4A39-B548-D9CD11C6F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21D44-A7DC-4112-A836-84DBEA55E29E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9D58A64-B958-43F9-8F0C-84A06750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C66AD69-6FE5-49C5-98F0-FA735803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B3166-2A1D-4D4F-A7F0-C63BAF624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6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06A0CA4-A19B-49DC-8A70-004F2FBB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C54A-E0E6-4B42-BB86-77E416E562B0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36094DE-21E7-4F32-8FF3-1278B379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83FE528-D8B3-4818-86A4-51E9A1A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3887F-8477-4497-ABC6-3216E8A55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14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9D1F727-FAAF-48B1-AC7E-A3053F555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366A5-53CA-491F-8791-99930F4B5BB0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C762912-7363-4579-B6BD-EC365ED1B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DA5A407-D210-4C26-AE4E-FD621841A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4F2CD-DDC4-4573-B251-2D48475F8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28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AE0AA6-C79B-42AF-B2B2-266D8A3F9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3548C-5F84-49E4-879E-850449230374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FA51C6-341C-4086-BFBB-2A3377782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189862-1D47-4EE0-B1B6-72244CF1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C6E82-C9CA-418A-81B9-3A5431DF6A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2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9EEEC7-BB00-4683-8717-3B42384C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7B55-BAC0-40F7-B0D9-0937984A6587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883D51-DE12-46B5-97A6-9928880DF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7DEEF0-B96F-46CD-89D3-9370E7960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966D4-2999-46BD-8CE9-71421F5F4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10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B212AE1-5FB2-4566-B2A8-71E77E041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C4BE635-A24A-468B-8304-D7962CBF0F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535DA-70AA-4BCA-BE01-776FFCF35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8020A0-C335-44B7-ACAA-AAC13E34A416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53FF-BF9B-48EA-8123-6310C2FAD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46ECC-2225-496C-B413-47D69AC9C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</a:defRPr>
            </a:lvl1pPr>
          </a:lstStyle>
          <a:p>
            <a:fld id="{440EE8E3-6BFD-410C-8A66-17EC356336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07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3">
            <a:extLst>
              <a:ext uri="{FF2B5EF4-FFF2-40B4-BE49-F238E27FC236}">
                <a16:creationId xmlns:a16="http://schemas.microsoft.com/office/drawing/2014/main" id="{36A51912-E935-4A4E-9A39-820BE1E2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1" y="1676400"/>
            <a:ext cx="34289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4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</a:t>
            </a:r>
            <a:endParaRPr lang="en-US" altLang="en-US" sz="4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id="{15DFFD2E-7F36-4DF6-BA1D-83ACC261F697}"/>
              </a:ext>
            </a:extLst>
          </p:cNvPr>
          <p:cNvSpPr txBox="1"/>
          <p:nvPr/>
        </p:nvSpPr>
        <p:spPr>
          <a:xfrm>
            <a:off x="7467600" y="6172200"/>
            <a:ext cx="47244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СРПСКИ ЈЕЗИК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5. </a:t>
            </a:r>
            <a:r>
              <a:rPr kumimoji="0" lang="sr-Cyrl-R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РАЗРЕД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5" descr="Ljubicica">
            <a:extLst>
              <a:ext uri="{FF2B5EF4-FFF2-40B4-BE49-F238E27FC236}">
                <a16:creationId xmlns:a16="http://schemas.microsoft.com/office/drawing/2014/main" id="{1528D24F-000D-4A59-89D4-050E747B4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77796"/>
            <a:ext cx="1747911" cy="165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Grad1">
            <a:extLst>
              <a:ext uri="{FF2B5EF4-FFF2-40B4-BE49-F238E27FC236}">
                <a16:creationId xmlns:a16="http://schemas.microsoft.com/office/drawing/2014/main" id="{BC8A6C24-6C2B-4E64-A153-5B98B679F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3785309"/>
            <a:ext cx="1747911" cy="189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j0205462">
            <a:extLst>
              <a:ext uri="{FF2B5EF4-FFF2-40B4-BE49-F238E27FC236}">
                <a16:creationId xmlns:a16="http://schemas.microsoft.com/office/drawing/2014/main" id="{2D2FF923-7ACA-4F69-BA1B-B74C1ED8B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114857"/>
            <a:ext cx="1747911" cy="1738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15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>
            <a:extLst>
              <a:ext uri="{FF2B5EF4-FFF2-40B4-BE49-F238E27FC236}">
                <a16:creationId xmlns:a16="http://schemas.microsoft.com/office/drawing/2014/main" id="{FAE08727-1502-4BA0-B5C9-C803C57AD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261068"/>
            <a:ext cx="11353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</a:t>
            </a:r>
            <a:r>
              <a:rPr lang="sr-Cyrl-RS" altLang="en-US" sz="4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су </a:t>
            </a:r>
            <a:r>
              <a:rPr lang="sr-Cyrl-RS" altLang="en-US" sz="40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промјењива</a:t>
            </a:r>
            <a:r>
              <a:rPr lang="sr-Cyrl-RS" altLang="en-US" sz="4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врста </a:t>
            </a:r>
            <a:r>
              <a:rPr lang="sr-Cyrl-RS" altLang="en-US" sz="40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ријечи</a:t>
            </a:r>
            <a:r>
              <a:rPr lang="sr-Cyrl-RS" altLang="en-US" sz="4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које стоје уз именицу и ближе је одређују  по опису, припадности и грађи.</a:t>
            </a:r>
            <a:endParaRPr lang="en-US" altLang="en-US" sz="4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id="{15DFFD2E-7F36-4DF6-BA1D-83ACC261F697}"/>
              </a:ext>
            </a:extLst>
          </p:cNvPr>
          <p:cNvSpPr txBox="1"/>
          <p:nvPr/>
        </p:nvSpPr>
        <p:spPr>
          <a:xfrm>
            <a:off x="7467600" y="6172200"/>
            <a:ext cx="47244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СРПСКИ ЈЕЗИК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5. </a:t>
            </a:r>
            <a:r>
              <a:rPr kumimoji="0" lang="sr-Cyrl-R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РАЗРЕД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BFE5A012-E008-4FAA-A6C1-1B8FFC8D8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7524" y="2398350"/>
            <a:ext cx="34289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</a:t>
            </a:r>
            <a:endParaRPr lang="en-US" alt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07131034-BE94-4676-8198-57D0C47A2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1" y="3445061"/>
            <a:ext cx="2914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ГРАДИВНИ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6A8A3D-2278-41A8-BD7C-1F28EC5B1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7524" y="3445062"/>
            <a:ext cx="2914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ПРИСВОЈНИ</a:t>
            </a:r>
            <a:endParaRPr lang="en-US" alt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FB1DA2C8-4A1D-4FFD-915A-4E5A9DF6F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223" y="3420359"/>
            <a:ext cx="24003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ОПИСНИ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3">
            <a:extLst>
              <a:ext uri="{FF2B5EF4-FFF2-40B4-BE49-F238E27FC236}">
                <a16:creationId xmlns:a16="http://schemas.microsoft.com/office/drawing/2014/main" id="{43B628DB-7084-4673-8175-7866F9194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739984"/>
            <a:ext cx="34289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Какво је нешто?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3">
            <a:extLst>
              <a:ext uri="{FF2B5EF4-FFF2-40B4-BE49-F238E27FC236}">
                <a16:creationId xmlns:a16="http://schemas.microsoft.com/office/drawing/2014/main" id="{9E52E9B9-555D-48B7-A825-7204F6253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4739984"/>
            <a:ext cx="34289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Чије је нешто?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E1C02D7D-DCB6-4990-BC5B-A12B01E39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4826" y="4739936"/>
            <a:ext cx="38385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чега је нешто?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Prava linija spajanja sa strelicom 19">
            <a:extLst>
              <a:ext uri="{FF2B5EF4-FFF2-40B4-BE49-F238E27FC236}">
                <a16:creationId xmlns:a16="http://schemas.microsoft.com/office/drawing/2014/main" id="{D95D524C-610A-42B0-B91A-14E57DF4DA14}"/>
              </a:ext>
            </a:extLst>
          </p:cNvPr>
          <p:cNvCxnSpPr>
            <a:cxnSpLocks/>
          </p:cNvCxnSpPr>
          <p:nvPr/>
        </p:nvCxnSpPr>
        <p:spPr>
          <a:xfrm>
            <a:off x="9959925" y="4066690"/>
            <a:ext cx="10550" cy="704155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rava linija spajanja sa strelicom 23">
            <a:extLst>
              <a:ext uri="{FF2B5EF4-FFF2-40B4-BE49-F238E27FC236}">
                <a16:creationId xmlns:a16="http://schemas.microsoft.com/office/drawing/2014/main" id="{8F99EE88-A13C-4B94-8FC9-4A7175291C90}"/>
              </a:ext>
            </a:extLst>
          </p:cNvPr>
          <p:cNvCxnSpPr>
            <a:cxnSpLocks/>
          </p:cNvCxnSpPr>
          <p:nvPr/>
        </p:nvCxnSpPr>
        <p:spPr>
          <a:xfrm>
            <a:off x="1943099" y="4066690"/>
            <a:ext cx="0" cy="72885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rava linija spajanja sa strelicom 24">
            <a:extLst>
              <a:ext uri="{FF2B5EF4-FFF2-40B4-BE49-F238E27FC236}">
                <a16:creationId xmlns:a16="http://schemas.microsoft.com/office/drawing/2014/main" id="{E4CE98F5-6A2C-4AC4-9ECF-B6A649479F4B}"/>
              </a:ext>
            </a:extLst>
          </p:cNvPr>
          <p:cNvCxnSpPr>
            <a:cxnSpLocks/>
          </p:cNvCxnSpPr>
          <p:nvPr/>
        </p:nvCxnSpPr>
        <p:spPr>
          <a:xfrm>
            <a:off x="5964849" y="4091391"/>
            <a:ext cx="0" cy="728857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2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kvir za tekst 6">
            <a:extLst>
              <a:ext uri="{FF2B5EF4-FFF2-40B4-BE49-F238E27FC236}">
                <a16:creationId xmlns:a16="http://schemas.microsoft.com/office/drawing/2014/main" id="{15DFFD2E-7F36-4DF6-BA1D-83ACC261F697}"/>
              </a:ext>
            </a:extLst>
          </p:cNvPr>
          <p:cNvSpPr txBox="1"/>
          <p:nvPr/>
        </p:nvSpPr>
        <p:spPr>
          <a:xfrm>
            <a:off x="7467600" y="6172200"/>
            <a:ext cx="47244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СРПСКИ ЈЕЗИК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5. </a:t>
            </a:r>
            <a:r>
              <a:rPr kumimoji="0" lang="sr-Cyrl-R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РАЗРЕД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FB1DA2C8-4A1D-4FFD-915A-4E5A9DF6F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" y="168846"/>
            <a:ext cx="39243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ЧИСТИ ВАЗДУХ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F020442-CA15-44BC-BB4A-A610E389A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373" y="774061"/>
            <a:ext cx="39243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БИЈЕЛИ ШАЛ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54A72849-B06C-48A0-8BF6-197646D42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" y="1369693"/>
            <a:ext cx="52519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СТЕФАНОВА ТОРБА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DE276945-D133-44DA-8B79-B2E60FAC1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372" y="1982105"/>
            <a:ext cx="44541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ЗЛАТНИ ЛАНЧИЋ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BC9F78EC-24DA-47C5-A849-81F20E491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86" y="2578746"/>
            <a:ext cx="39166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МАМИНО СРЦЕ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3">
            <a:extLst>
              <a:ext uri="{FF2B5EF4-FFF2-40B4-BE49-F238E27FC236}">
                <a16:creationId xmlns:a16="http://schemas.microsoft.com/office/drawing/2014/main" id="{2E037627-3F96-4CB8-86F3-C3E25925D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577" y="3222972"/>
            <a:ext cx="44541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ЖУТИ  МАСЛАЧАК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3">
            <a:extLst>
              <a:ext uri="{FF2B5EF4-FFF2-40B4-BE49-F238E27FC236}">
                <a16:creationId xmlns:a16="http://schemas.microsoft.com/office/drawing/2014/main" id="{E2677561-708B-4482-B99F-4DD41A611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910" y="3869766"/>
            <a:ext cx="37777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ВОДЕНИ ПАРК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3">
            <a:extLst>
              <a:ext uri="{FF2B5EF4-FFF2-40B4-BE49-F238E27FC236}">
                <a16:creationId xmlns:a16="http://schemas.microsoft.com/office/drawing/2014/main" id="{B4774661-D3B9-40DD-825F-909D5D48F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052" y="5164701"/>
            <a:ext cx="43897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ЕЛЕНИНА МАЧКА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3">
            <a:extLst>
              <a:ext uri="{FF2B5EF4-FFF2-40B4-BE49-F238E27FC236}">
                <a16:creationId xmlns:a16="http://schemas.microsoft.com/office/drawing/2014/main" id="{07C4BF28-03AB-47B3-AF11-932996E7F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051" y="5828128"/>
            <a:ext cx="39143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ЛИМЕНИ КРОВ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E72BA8B9-7B1C-4C8B-BB8F-98C1DA587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173910"/>
            <a:ext cx="20351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(описни)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">
            <a:extLst>
              <a:ext uri="{FF2B5EF4-FFF2-40B4-BE49-F238E27FC236}">
                <a16:creationId xmlns:a16="http://schemas.microsoft.com/office/drawing/2014/main" id="{98A6E4D8-9B05-4A5C-BD55-AC3AFF3BE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0868" y="4374408"/>
            <a:ext cx="20351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(описни)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">
            <a:extLst>
              <a:ext uri="{FF2B5EF4-FFF2-40B4-BE49-F238E27FC236}">
                <a16:creationId xmlns:a16="http://schemas.microsoft.com/office/drawing/2014/main" id="{B855A448-72A3-4067-A0EA-7B6176004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844" y="112647"/>
            <a:ext cx="20351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(описни)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">
            <a:extLst>
              <a:ext uri="{FF2B5EF4-FFF2-40B4-BE49-F238E27FC236}">
                <a16:creationId xmlns:a16="http://schemas.microsoft.com/office/drawing/2014/main" id="{6BE363B5-5B83-4880-8E54-B525A79D3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121" y="715363"/>
            <a:ext cx="20351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(описни)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3">
            <a:extLst>
              <a:ext uri="{FF2B5EF4-FFF2-40B4-BE49-F238E27FC236}">
                <a16:creationId xmlns:a16="http://schemas.microsoft.com/office/drawing/2014/main" id="{81313780-8CE0-418F-A618-A97B4BFDE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910" y="4463839"/>
            <a:ext cx="39492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ДУБОКА ВОДА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kvir za tekst 42">
            <a:extLst>
              <a:ext uri="{FF2B5EF4-FFF2-40B4-BE49-F238E27FC236}">
                <a16:creationId xmlns:a16="http://schemas.microsoft.com/office/drawing/2014/main" id="{31002684-DF3F-4735-AD82-4F0DACF5E849}"/>
              </a:ext>
            </a:extLst>
          </p:cNvPr>
          <p:cNvSpPr txBox="1"/>
          <p:nvPr/>
        </p:nvSpPr>
        <p:spPr>
          <a:xfrm>
            <a:off x="4954759" y="1261880"/>
            <a:ext cx="25415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(присвојни)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7" name="Okvir za tekst 46">
            <a:extLst>
              <a:ext uri="{FF2B5EF4-FFF2-40B4-BE49-F238E27FC236}">
                <a16:creationId xmlns:a16="http://schemas.microsoft.com/office/drawing/2014/main" id="{0CF90DAD-F90A-458A-883F-07D6E17A383A}"/>
              </a:ext>
            </a:extLst>
          </p:cNvPr>
          <p:cNvSpPr txBox="1"/>
          <p:nvPr/>
        </p:nvSpPr>
        <p:spPr>
          <a:xfrm>
            <a:off x="4312324" y="2525442"/>
            <a:ext cx="28950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(присвојни)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9" name="Okvir za tekst 48">
            <a:extLst>
              <a:ext uri="{FF2B5EF4-FFF2-40B4-BE49-F238E27FC236}">
                <a16:creationId xmlns:a16="http://schemas.microsoft.com/office/drawing/2014/main" id="{FB02947B-E4EB-4828-9B06-EC115D938D65}"/>
              </a:ext>
            </a:extLst>
          </p:cNvPr>
          <p:cNvSpPr txBox="1"/>
          <p:nvPr/>
        </p:nvSpPr>
        <p:spPr>
          <a:xfrm>
            <a:off x="4876800" y="5110170"/>
            <a:ext cx="28290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(присвојни)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" name="Okvir za tekst 50">
            <a:extLst>
              <a:ext uri="{FF2B5EF4-FFF2-40B4-BE49-F238E27FC236}">
                <a16:creationId xmlns:a16="http://schemas.microsoft.com/office/drawing/2014/main" id="{6AE3085B-18A3-4975-9DE8-44911AF81859}"/>
              </a:ext>
            </a:extLst>
          </p:cNvPr>
          <p:cNvSpPr txBox="1"/>
          <p:nvPr/>
        </p:nvSpPr>
        <p:spPr>
          <a:xfrm>
            <a:off x="4659924" y="1951861"/>
            <a:ext cx="28290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градивни</a:t>
            </a:r>
            <a:r>
              <a:rPr kumimoji="0" lang="sr-Cyrl-R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3" name="Okvir za tekst 52">
            <a:extLst>
              <a:ext uri="{FF2B5EF4-FFF2-40B4-BE49-F238E27FC236}">
                <a16:creationId xmlns:a16="http://schemas.microsoft.com/office/drawing/2014/main" id="{43B9C06E-3B7B-4EFA-8464-713457D30FCF}"/>
              </a:ext>
            </a:extLst>
          </p:cNvPr>
          <p:cNvSpPr txBox="1"/>
          <p:nvPr/>
        </p:nvSpPr>
        <p:spPr>
          <a:xfrm>
            <a:off x="4400251" y="3776869"/>
            <a:ext cx="28369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(градивни)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5" name="Okvir za tekst 54">
            <a:extLst>
              <a:ext uri="{FF2B5EF4-FFF2-40B4-BE49-F238E27FC236}">
                <a16:creationId xmlns:a16="http://schemas.microsoft.com/office/drawing/2014/main" id="{0D9DE2BC-C1CF-4E06-9F75-4207AEC17CE6}"/>
              </a:ext>
            </a:extLst>
          </p:cNvPr>
          <p:cNvSpPr txBox="1"/>
          <p:nvPr/>
        </p:nvSpPr>
        <p:spPr>
          <a:xfrm>
            <a:off x="4275982" y="5734950"/>
            <a:ext cx="4724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(градивни)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4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8" grpId="0"/>
      <p:bldP spid="9" grpId="0"/>
      <p:bldP spid="11" grpId="0"/>
      <p:bldP spid="13" grpId="0"/>
      <p:bldP spid="19" grpId="0"/>
      <p:bldP spid="23" grpId="0"/>
      <p:bldP spid="29" grpId="0"/>
      <p:bldP spid="31" grpId="0"/>
      <p:bldP spid="33" grpId="0"/>
      <p:bldP spid="35" grpId="0"/>
      <p:bldP spid="37" grpId="0"/>
      <p:bldP spid="41" grpId="0"/>
      <p:bldP spid="43" grpId="0"/>
      <p:bldP spid="47" grpId="0"/>
      <p:bldP spid="49" grpId="0"/>
      <p:bldP spid="51" grpId="0"/>
      <p:bldP spid="53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kvir za tekst 6">
            <a:extLst>
              <a:ext uri="{FF2B5EF4-FFF2-40B4-BE49-F238E27FC236}">
                <a16:creationId xmlns:a16="http://schemas.microsoft.com/office/drawing/2014/main" id="{15DFFD2E-7F36-4DF6-BA1D-83ACC261F697}"/>
              </a:ext>
            </a:extLst>
          </p:cNvPr>
          <p:cNvSpPr txBox="1"/>
          <p:nvPr/>
        </p:nvSpPr>
        <p:spPr>
          <a:xfrm>
            <a:off x="7304649" y="6257016"/>
            <a:ext cx="4705643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СРПСКИ ЈЕЗИК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5. </a:t>
            </a:r>
            <a:r>
              <a:rPr kumimoji="0" lang="sr-Cyrl-R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РАЗРЕД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BFE5A012-E008-4FAA-A6C1-1B8FFC8D8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1002" y="388618"/>
            <a:ext cx="51244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ВРСТЕ ПРИДЈЕВА</a:t>
            </a:r>
            <a:endParaRPr lang="en-US" alt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3">
            <a:extLst>
              <a:ext uri="{FF2B5EF4-FFF2-40B4-BE49-F238E27FC236}">
                <a16:creationId xmlns:a16="http://schemas.microsoft.com/office/drawing/2014/main" id="{43B628DB-7084-4673-8175-7866F9194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4243" y="1424860"/>
            <a:ext cx="7239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висок, низак, мршав, паметан, расположен, црнокос, знатижељан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3">
            <a:extLst>
              <a:ext uri="{FF2B5EF4-FFF2-40B4-BE49-F238E27FC236}">
                <a16:creationId xmlns:a16="http://schemas.microsoft.com/office/drawing/2014/main" id="{9E52E9B9-555D-48B7-A825-7204F6253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215" y="3082398"/>
            <a:ext cx="583105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мамин, братов, школски, Марков, ујнин, морски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E1C02D7D-DCB6-4990-BC5B-A12B01E39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215" y="4739936"/>
            <a:ext cx="632518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стаклени, бисерни, земљани, чоколадни, папирни, </a:t>
            </a:r>
            <a:r>
              <a:rPr lang="sr-Cyrl-RS" altLang="en-US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млијечни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D0CA6CAB-0169-48DC-B7C9-F4B86CDD5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57" y="1461134"/>
            <a:ext cx="46672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а) ОПИСНИ (Какав?)  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B83A1DEB-6D7B-43D8-B52F-D35A5870D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08" y="3211299"/>
            <a:ext cx="54102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б) ПРИСВОЈНИ (Чији?)  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1E8C2A4E-1F2D-48E2-A341-D9C60DA2F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48" y="4904298"/>
            <a:ext cx="55810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в) ГРАДИВНИ (Од чега?)  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91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5" grpId="0"/>
      <p:bldP spid="17" grpId="0"/>
      <p:bldP spid="5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>
            <a:extLst>
              <a:ext uri="{FF2B5EF4-FFF2-40B4-BE49-F238E27FC236}">
                <a16:creationId xmlns:a16="http://schemas.microsoft.com/office/drawing/2014/main" id="{FAE08727-1502-4BA0-B5C9-C803C57AD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261068"/>
            <a:ext cx="11353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Пронађи </a:t>
            </a:r>
            <a:r>
              <a:rPr lang="sr-Cyrl-RS" alt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придјеве</a:t>
            </a:r>
            <a:r>
              <a:rPr lang="sr-Cyrl-RS" alt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разврстај их на описне присвојне и градивне.</a:t>
            </a:r>
            <a:endParaRPr lang="en-US" alt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id="{15DFFD2E-7F36-4DF6-BA1D-83ACC261F697}"/>
              </a:ext>
            </a:extLst>
          </p:cNvPr>
          <p:cNvSpPr txBox="1"/>
          <p:nvPr/>
        </p:nvSpPr>
        <p:spPr>
          <a:xfrm>
            <a:off x="7467600" y="6172200"/>
            <a:ext cx="47244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СРПСКИ ЈЕЗИК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5. </a:t>
            </a:r>
            <a:r>
              <a:rPr kumimoji="0" lang="sr-Cyrl-R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РАЗРЕД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3">
            <a:extLst>
              <a:ext uri="{FF2B5EF4-FFF2-40B4-BE49-F238E27FC236}">
                <a16:creationId xmlns:a16="http://schemas.microsoft.com/office/drawing/2014/main" id="{43B628DB-7084-4673-8175-7866F9194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1" y="2215164"/>
            <a:ext cx="27431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плаво море,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E1C02D7D-DCB6-4990-BC5B-A12B01E39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4" y="4283784"/>
            <a:ext cx="23145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описни: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kvir za tekst 17">
            <a:extLst>
              <a:ext uri="{FF2B5EF4-FFF2-40B4-BE49-F238E27FC236}">
                <a16:creationId xmlns:a16="http://schemas.microsoft.com/office/drawing/2014/main" id="{F077F180-E346-4F66-854A-3E0E3F903963}"/>
              </a:ext>
            </a:extLst>
          </p:cNvPr>
          <p:cNvSpPr txBox="1"/>
          <p:nvPr/>
        </p:nvSpPr>
        <p:spPr>
          <a:xfrm>
            <a:off x="2906304" y="2231962"/>
            <a:ext cx="27431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дједов</a:t>
            </a:r>
            <a:r>
              <a:rPr lang="sr-Cyrl-R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штап,</a:t>
            </a:r>
            <a:endParaRPr lang="en-US" dirty="0"/>
          </a:p>
        </p:txBody>
      </p:sp>
      <p:sp>
        <p:nvSpPr>
          <p:cNvPr id="19" name="Okvir za tekst 18">
            <a:extLst>
              <a:ext uri="{FF2B5EF4-FFF2-40B4-BE49-F238E27FC236}">
                <a16:creationId xmlns:a16="http://schemas.microsoft.com/office/drawing/2014/main" id="{30038DF8-2A72-44F1-8130-492F9A06880A}"/>
              </a:ext>
            </a:extLst>
          </p:cNvPr>
          <p:cNvSpPr txBox="1"/>
          <p:nvPr/>
        </p:nvSpPr>
        <p:spPr>
          <a:xfrm>
            <a:off x="5611399" y="2231962"/>
            <a:ext cx="25134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дрвени сто,</a:t>
            </a:r>
            <a:endParaRPr lang="en-US" dirty="0"/>
          </a:p>
        </p:txBody>
      </p:sp>
      <p:sp>
        <p:nvSpPr>
          <p:cNvPr id="21" name="Okvir za tekst 20">
            <a:extLst>
              <a:ext uri="{FF2B5EF4-FFF2-40B4-BE49-F238E27FC236}">
                <a16:creationId xmlns:a16="http://schemas.microsoft.com/office/drawing/2014/main" id="{41601252-2B89-4392-93C5-842D7AEBD125}"/>
              </a:ext>
            </a:extLst>
          </p:cNvPr>
          <p:cNvSpPr txBox="1"/>
          <p:nvPr/>
        </p:nvSpPr>
        <p:spPr>
          <a:xfrm>
            <a:off x="7924800" y="2240168"/>
            <a:ext cx="3428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Вељкова</a:t>
            </a:r>
            <a:r>
              <a:rPr lang="sr-Cyrl-R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оловка,</a:t>
            </a:r>
            <a:endParaRPr lang="en-US" dirty="0"/>
          </a:p>
        </p:txBody>
      </p:sp>
      <p:sp>
        <p:nvSpPr>
          <p:cNvPr id="23" name="Okvir za tekst 22">
            <a:extLst>
              <a:ext uri="{FF2B5EF4-FFF2-40B4-BE49-F238E27FC236}">
                <a16:creationId xmlns:a16="http://schemas.microsoft.com/office/drawing/2014/main" id="{8BF66E70-59FA-4072-B5CB-19BF6AC86797}"/>
              </a:ext>
            </a:extLst>
          </p:cNvPr>
          <p:cNvSpPr txBox="1"/>
          <p:nvPr/>
        </p:nvSpPr>
        <p:spPr>
          <a:xfrm>
            <a:off x="495300" y="2782669"/>
            <a:ext cx="27431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жуто лишће,</a:t>
            </a:r>
            <a:endParaRPr lang="en-US" dirty="0"/>
          </a:p>
        </p:txBody>
      </p:sp>
      <p:sp>
        <p:nvSpPr>
          <p:cNvPr id="26" name="Okvir za tekst 25">
            <a:extLst>
              <a:ext uri="{FF2B5EF4-FFF2-40B4-BE49-F238E27FC236}">
                <a16:creationId xmlns:a16="http://schemas.microsoft.com/office/drawing/2014/main" id="{FDC51BCA-6017-40A5-8338-8D743CB92395}"/>
              </a:ext>
            </a:extLst>
          </p:cNvPr>
          <p:cNvSpPr txBox="1"/>
          <p:nvPr/>
        </p:nvSpPr>
        <p:spPr>
          <a:xfrm>
            <a:off x="3145514" y="2781531"/>
            <a:ext cx="3428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градска тврђава,</a:t>
            </a:r>
            <a:endParaRPr lang="en-US" dirty="0"/>
          </a:p>
        </p:txBody>
      </p:sp>
      <p:sp>
        <p:nvSpPr>
          <p:cNvPr id="27" name="Okvir za tekst 26">
            <a:extLst>
              <a:ext uri="{FF2B5EF4-FFF2-40B4-BE49-F238E27FC236}">
                <a16:creationId xmlns:a16="http://schemas.microsoft.com/office/drawing/2014/main" id="{0C051387-34EE-4020-BB79-C95B06301717}"/>
              </a:ext>
            </a:extLst>
          </p:cNvPr>
          <p:cNvSpPr txBox="1"/>
          <p:nvPr/>
        </p:nvSpPr>
        <p:spPr>
          <a:xfrm>
            <a:off x="6503955" y="2780393"/>
            <a:ext cx="33258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шећерна вуна,</a:t>
            </a:r>
            <a:endParaRPr lang="en-US" dirty="0"/>
          </a:p>
        </p:txBody>
      </p:sp>
      <p:sp>
        <p:nvSpPr>
          <p:cNvPr id="29" name="Okvir za tekst 28">
            <a:extLst>
              <a:ext uri="{FF2B5EF4-FFF2-40B4-BE49-F238E27FC236}">
                <a16:creationId xmlns:a16="http://schemas.microsoft.com/office/drawing/2014/main" id="{2BC20D35-7CCE-4FCC-A435-7885E9EBD469}"/>
              </a:ext>
            </a:extLst>
          </p:cNvPr>
          <p:cNvSpPr txBox="1"/>
          <p:nvPr/>
        </p:nvSpPr>
        <p:spPr>
          <a:xfrm>
            <a:off x="485146" y="3329962"/>
            <a:ext cx="27431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камени зид,</a:t>
            </a:r>
            <a:endParaRPr lang="en-US" dirty="0"/>
          </a:p>
        </p:txBody>
      </p:sp>
      <p:sp>
        <p:nvSpPr>
          <p:cNvPr id="31" name="Okvir za tekst 30">
            <a:extLst>
              <a:ext uri="{FF2B5EF4-FFF2-40B4-BE49-F238E27FC236}">
                <a16:creationId xmlns:a16="http://schemas.microsoft.com/office/drawing/2014/main" id="{45222810-1DD1-4316-ABAB-7FE1EAC0F4BB}"/>
              </a:ext>
            </a:extLst>
          </p:cNvPr>
          <p:cNvSpPr txBox="1"/>
          <p:nvPr/>
        </p:nvSpPr>
        <p:spPr>
          <a:xfrm>
            <a:off x="2980370" y="3368224"/>
            <a:ext cx="31156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дугачки прсти</a:t>
            </a:r>
            <a:endParaRPr lang="en-US" dirty="0"/>
          </a:p>
        </p:txBody>
      </p:sp>
      <p:sp>
        <p:nvSpPr>
          <p:cNvPr id="33" name="Okvir za tekst 32">
            <a:extLst>
              <a:ext uri="{FF2B5EF4-FFF2-40B4-BE49-F238E27FC236}">
                <a16:creationId xmlns:a16="http://schemas.microsoft.com/office/drawing/2014/main" id="{54F84E4A-33E0-4323-A450-7F8C65EF6596}"/>
              </a:ext>
            </a:extLst>
          </p:cNvPr>
          <p:cNvSpPr txBox="1"/>
          <p:nvPr/>
        </p:nvSpPr>
        <p:spPr>
          <a:xfrm>
            <a:off x="504824" y="4849013"/>
            <a:ext cx="31156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kumimoji="0" lang="sr-Cyrl-R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присвојни: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" name="Okvir za tekst 34">
            <a:extLst>
              <a:ext uri="{FF2B5EF4-FFF2-40B4-BE49-F238E27FC236}">
                <a16:creationId xmlns:a16="http://schemas.microsoft.com/office/drawing/2014/main" id="{B506EC94-7D34-4006-948D-8EC4E1CB2DBF}"/>
              </a:ext>
            </a:extLst>
          </p:cNvPr>
          <p:cNvSpPr txBox="1"/>
          <p:nvPr/>
        </p:nvSpPr>
        <p:spPr>
          <a:xfrm>
            <a:off x="571282" y="5414242"/>
            <a:ext cx="27815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sr-Cyrl-R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градивни: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6" name="TextBox 3">
            <a:extLst>
              <a:ext uri="{FF2B5EF4-FFF2-40B4-BE49-F238E27FC236}">
                <a16:creationId xmlns:a16="http://schemas.microsoft.com/office/drawing/2014/main" id="{A0175205-30E7-49AC-925B-07BBCE374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300582"/>
            <a:ext cx="27431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плаво море,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kvir za tekst 36">
            <a:extLst>
              <a:ext uri="{FF2B5EF4-FFF2-40B4-BE49-F238E27FC236}">
                <a16:creationId xmlns:a16="http://schemas.microsoft.com/office/drawing/2014/main" id="{D2D056C1-5FB4-4455-86CD-7C46457343F6}"/>
              </a:ext>
            </a:extLst>
          </p:cNvPr>
          <p:cNvSpPr txBox="1"/>
          <p:nvPr/>
        </p:nvSpPr>
        <p:spPr>
          <a:xfrm>
            <a:off x="3188361" y="4835874"/>
            <a:ext cx="27431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дједов</a:t>
            </a:r>
            <a:r>
              <a:rPr lang="sr-Cyrl-R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штап,</a:t>
            </a:r>
            <a:endParaRPr lang="en-US" dirty="0"/>
          </a:p>
        </p:txBody>
      </p:sp>
      <p:sp>
        <p:nvSpPr>
          <p:cNvPr id="38" name="Okvir za tekst 37">
            <a:extLst>
              <a:ext uri="{FF2B5EF4-FFF2-40B4-BE49-F238E27FC236}">
                <a16:creationId xmlns:a16="http://schemas.microsoft.com/office/drawing/2014/main" id="{E8E7B77A-6383-4F77-BA13-E3674FCC7999}"/>
              </a:ext>
            </a:extLst>
          </p:cNvPr>
          <p:cNvSpPr txBox="1"/>
          <p:nvPr/>
        </p:nvSpPr>
        <p:spPr>
          <a:xfrm>
            <a:off x="3228342" y="5374463"/>
            <a:ext cx="25134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дрвени сто,</a:t>
            </a:r>
            <a:endParaRPr lang="en-US" dirty="0"/>
          </a:p>
        </p:txBody>
      </p:sp>
      <p:sp>
        <p:nvSpPr>
          <p:cNvPr id="39" name="Okvir za tekst 38">
            <a:extLst>
              <a:ext uri="{FF2B5EF4-FFF2-40B4-BE49-F238E27FC236}">
                <a16:creationId xmlns:a16="http://schemas.microsoft.com/office/drawing/2014/main" id="{07A94B58-6E7C-400A-B679-02FC904B7A9F}"/>
              </a:ext>
            </a:extLst>
          </p:cNvPr>
          <p:cNvSpPr txBox="1"/>
          <p:nvPr/>
        </p:nvSpPr>
        <p:spPr>
          <a:xfrm>
            <a:off x="5710076" y="4855883"/>
            <a:ext cx="3428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Вељкова</a:t>
            </a:r>
            <a:r>
              <a:rPr lang="sr-Cyrl-R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оловка,</a:t>
            </a:r>
            <a:endParaRPr lang="en-US" dirty="0"/>
          </a:p>
        </p:txBody>
      </p:sp>
      <p:sp>
        <p:nvSpPr>
          <p:cNvPr id="40" name="Okvir za tekst 39">
            <a:extLst>
              <a:ext uri="{FF2B5EF4-FFF2-40B4-BE49-F238E27FC236}">
                <a16:creationId xmlns:a16="http://schemas.microsoft.com/office/drawing/2014/main" id="{49C0A361-DEA4-4538-951E-EA13DD4C4347}"/>
              </a:ext>
            </a:extLst>
          </p:cNvPr>
          <p:cNvSpPr txBox="1"/>
          <p:nvPr/>
        </p:nvSpPr>
        <p:spPr>
          <a:xfrm>
            <a:off x="5132357" y="4286305"/>
            <a:ext cx="27431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жуто лишће,</a:t>
            </a:r>
            <a:endParaRPr lang="en-US" dirty="0"/>
          </a:p>
        </p:txBody>
      </p:sp>
      <p:sp>
        <p:nvSpPr>
          <p:cNvPr id="41" name="Okvir za tekst 40">
            <a:extLst>
              <a:ext uri="{FF2B5EF4-FFF2-40B4-BE49-F238E27FC236}">
                <a16:creationId xmlns:a16="http://schemas.microsoft.com/office/drawing/2014/main" id="{316DBA97-9861-474B-AB6A-D9712895069F}"/>
              </a:ext>
            </a:extLst>
          </p:cNvPr>
          <p:cNvSpPr txBox="1"/>
          <p:nvPr/>
        </p:nvSpPr>
        <p:spPr>
          <a:xfrm>
            <a:off x="5616090" y="5414241"/>
            <a:ext cx="33258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шећерна вуна,</a:t>
            </a:r>
            <a:endParaRPr lang="en-US" dirty="0"/>
          </a:p>
        </p:txBody>
      </p:sp>
      <p:sp>
        <p:nvSpPr>
          <p:cNvPr id="42" name="Okvir za tekst 41">
            <a:extLst>
              <a:ext uri="{FF2B5EF4-FFF2-40B4-BE49-F238E27FC236}">
                <a16:creationId xmlns:a16="http://schemas.microsoft.com/office/drawing/2014/main" id="{9CA6E044-BC85-41B2-ACDD-112D87A8E30F}"/>
              </a:ext>
            </a:extLst>
          </p:cNvPr>
          <p:cNvSpPr txBox="1"/>
          <p:nvPr/>
        </p:nvSpPr>
        <p:spPr>
          <a:xfrm>
            <a:off x="8991600" y="4855883"/>
            <a:ext cx="3428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градска тврђава,</a:t>
            </a:r>
            <a:endParaRPr lang="en-US" dirty="0"/>
          </a:p>
        </p:txBody>
      </p:sp>
      <p:sp>
        <p:nvSpPr>
          <p:cNvPr id="43" name="Okvir za tekst 42">
            <a:extLst>
              <a:ext uri="{FF2B5EF4-FFF2-40B4-BE49-F238E27FC236}">
                <a16:creationId xmlns:a16="http://schemas.microsoft.com/office/drawing/2014/main" id="{FDE69133-A6E2-478D-BACD-EEB342E85A26}"/>
              </a:ext>
            </a:extLst>
          </p:cNvPr>
          <p:cNvSpPr txBox="1"/>
          <p:nvPr/>
        </p:nvSpPr>
        <p:spPr>
          <a:xfrm>
            <a:off x="8548636" y="5396108"/>
            <a:ext cx="27431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камени зид</a:t>
            </a:r>
            <a:endParaRPr lang="en-US" dirty="0"/>
          </a:p>
        </p:txBody>
      </p:sp>
      <p:sp>
        <p:nvSpPr>
          <p:cNvPr id="44" name="Okvir za tekst 43">
            <a:extLst>
              <a:ext uri="{FF2B5EF4-FFF2-40B4-BE49-F238E27FC236}">
                <a16:creationId xmlns:a16="http://schemas.microsoft.com/office/drawing/2014/main" id="{EA1A6154-905B-459B-AFAA-B0426DDA5B78}"/>
              </a:ext>
            </a:extLst>
          </p:cNvPr>
          <p:cNvSpPr txBox="1"/>
          <p:nvPr/>
        </p:nvSpPr>
        <p:spPr>
          <a:xfrm>
            <a:off x="7723153" y="4249330"/>
            <a:ext cx="31156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дугачки прсти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94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  <p:bldP spid="18" grpId="0"/>
      <p:bldP spid="19" grpId="0"/>
      <p:bldP spid="21" grpId="0"/>
      <p:bldP spid="23" grpId="0"/>
      <p:bldP spid="26" grpId="0"/>
      <p:bldP spid="27" grpId="0"/>
      <p:bldP spid="29" grpId="0"/>
      <p:bldP spid="31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3">
            <a:extLst>
              <a:ext uri="{FF2B5EF4-FFF2-40B4-BE49-F238E27FC236}">
                <a16:creationId xmlns:a16="http://schemas.microsoft.com/office/drawing/2014/main" id="{36A51912-E935-4A4E-9A39-820BE1E2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"/>
            <a:ext cx="899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191603A6-D231-469C-958C-2CA097958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11353800" cy="362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kumimoji="0" lang="sr-Latn-R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Уџ</a:t>
            </a:r>
            <a:r>
              <a:rPr lang="sr-Cyrl-R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беник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Српски језик и језичка култура: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sr-Cyrl-R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тр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43: задатак 1. и 2.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46: задатак 2.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altLang="en-US" sz="4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4166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Osnova</Template>
  <TotalTime>0</TotalTime>
  <Words>275</Words>
  <Application>Microsoft Office PowerPoint</Application>
  <PresentationFormat>Široki ekran</PresentationFormat>
  <Paragraphs>68</Paragraphs>
  <Slides>6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1_Office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Dragana Brkić</cp:lastModifiedBy>
  <cp:revision>35</cp:revision>
  <dcterms:created xsi:type="dcterms:W3CDTF">2020-11-03T18:38:58Z</dcterms:created>
  <dcterms:modified xsi:type="dcterms:W3CDTF">2020-11-07T00:11:36Z</dcterms:modified>
</cp:coreProperties>
</file>