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3" r:id="rId3"/>
    <p:sldId id="256" r:id="rId4"/>
    <p:sldId id="257" r:id="rId5"/>
    <p:sldId id="258" r:id="rId6"/>
    <p:sldId id="259" r:id="rId7"/>
    <p:sldId id="269" r:id="rId8"/>
    <p:sldId id="260" r:id="rId9"/>
    <p:sldId id="261" r:id="rId10"/>
    <p:sldId id="262" r:id="rId11"/>
    <p:sldId id="266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6" autoAdjust="0"/>
  </p:normalViewPr>
  <p:slideViewPr>
    <p:cSldViewPr>
      <p:cViewPr>
        <p:scale>
          <a:sx n="107" d="100"/>
          <a:sy n="107" d="100"/>
        </p:scale>
        <p:origin x="-84" y="-59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83DE-34E3-462C-94EC-16FA6033376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23BE-AA91-4003-B090-C9292E1E6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7534"/>
            <a:ext cx="459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/>
              <a:t>Српски језик за 5. разред</a:t>
            </a:r>
            <a:endParaRPr lang="sr-Cyrl-BA" sz="3200" dirty="0"/>
          </a:p>
        </p:txBody>
      </p:sp>
    </p:spTree>
    <p:extLst>
      <p:ext uri="{BB962C8B-B14F-4D97-AF65-F5344CB8AC3E}">
        <p14:creationId xmlns:p14="http://schemas.microsoft.com/office/powerpoint/2010/main" val="597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83518"/>
            <a:ext cx="8784976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000" dirty="0" smtClean="0"/>
              <a:t>    </a:t>
            </a:r>
            <a:r>
              <a:rPr lang="sr-Latn-BA" sz="3000" dirty="0" smtClean="0"/>
              <a:t>	</a:t>
            </a:r>
            <a:r>
              <a:rPr lang="en-US" sz="3000" dirty="0" err="1" smtClean="0"/>
              <a:t>Тако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и </a:t>
            </a:r>
            <a:r>
              <a:rPr lang="en-US" sz="3000" dirty="0" err="1" smtClean="0"/>
              <a:t>било</a:t>
            </a:r>
            <a:r>
              <a:rPr lang="en-US" sz="3000" dirty="0" smtClean="0"/>
              <a:t>. </a:t>
            </a:r>
            <a:r>
              <a:rPr lang="en-US" sz="3000" dirty="0" err="1" smtClean="0"/>
              <a:t>Уч</a:t>
            </a:r>
            <a:r>
              <a:rPr lang="sr-Cyrl-RS" sz="3000" dirty="0" smtClean="0"/>
              <a:t>и</a:t>
            </a:r>
            <a:r>
              <a:rPr lang="en-US" sz="3000" dirty="0" err="1" smtClean="0"/>
              <a:t>тељица</a:t>
            </a:r>
            <a:r>
              <a:rPr lang="en-US" sz="3000" dirty="0" smtClean="0"/>
              <a:t> </a:t>
            </a:r>
            <a:r>
              <a:rPr lang="en-US" sz="3000" dirty="0" err="1" smtClean="0"/>
              <a:t>ме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преместила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код</a:t>
            </a:r>
            <a:r>
              <a:rPr lang="en-US" sz="3000" dirty="0" smtClean="0"/>
              <a:t> </a:t>
            </a:r>
            <a:r>
              <a:rPr lang="en-US" sz="3000" dirty="0" err="1" smtClean="0"/>
              <a:t>Тамаре</a:t>
            </a:r>
            <a:r>
              <a:rPr lang="en-US" sz="3000" dirty="0" smtClean="0"/>
              <a:t>, </a:t>
            </a:r>
            <a:r>
              <a:rPr lang="en-US" sz="3000" dirty="0" err="1" smtClean="0"/>
              <a:t>па</a:t>
            </a:r>
            <a:r>
              <a:rPr lang="en-US" sz="3000" dirty="0" smtClean="0"/>
              <a:t> </a:t>
            </a:r>
            <a:r>
              <a:rPr lang="en-US" sz="3000" dirty="0" err="1" smtClean="0"/>
              <a:t>се</a:t>
            </a:r>
            <a:r>
              <a:rPr lang="en-US" sz="3000" dirty="0" smtClean="0"/>
              <a:t> </a:t>
            </a:r>
            <a:r>
              <a:rPr lang="en-US" sz="3000" dirty="0" err="1" smtClean="0"/>
              <a:t>више</a:t>
            </a:r>
            <a:r>
              <a:rPr lang="en-US" sz="3000" dirty="0" smtClean="0"/>
              <a:t> </a:t>
            </a:r>
            <a:r>
              <a:rPr lang="en-US" sz="3000" dirty="0" err="1" smtClean="0"/>
              <a:t>нисам</a:t>
            </a:r>
            <a:r>
              <a:rPr lang="en-US" sz="3000" dirty="0" smtClean="0"/>
              <a:t> </a:t>
            </a:r>
            <a:r>
              <a:rPr lang="en-US" sz="3000" dirty="0" err="1" smtClean="0"/>
              <a:t>разбо</a:t>
            </a:r>
            <a:r>
              <a:rPr lang="sr-Cyrl-BA" sz="3000" dirty="0" smtClean="0"/>
              <a:t>л</a:t>
            </a:r>
            <a:r>
              <a:rPr lang="en-US" sz="3000" dirty="0" err="1" smtClean="0"/>
              <a:t>евао</a:t>
            </a:r>
            <a:r>
              <a:rPr lang="en-US" sz="3000" dirty="0" smtClean="0"/>
              <a:t> и </a:t>
            </a:r>
            <a:r>
              <a:rPr lang="en-US" sz="3000" dirty="0" err="1" smtClean="0"/>
              <a:t>нисам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правио</a:t>
            </a:r>
            <a:r>
              <a:rPr lang="en-US" sz="3000" dirty="0" smtClean="0"/>
              <a:t> </a:t>
            </a:r>
            <a:r>
              <a:rPr lang="en-US" sz="3000" dirty="0" err="1" smtClean="0"/>
              <a:t>проблеме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smtClean="0"/>
              <a:t>А </a:t>
            </a:r>
            <a:r>
              <a:rPr lang="en-US" sz="3000" dirty="0" err="1" smtClean="0"/>
              <a:t>она</a:t>
            </a:r>
            <a:r>
              <a:rPr lang="en-US" sz="3000" dirty="0" smtClean="0"/>
              <a:t> у </a:t>
            </a:r>
            <a:r>
              <a:rPr lang="en-US" sz="3000" dirty="0" err="1" smtClean="0"/>
              <a:t>белим</a:t>
            </a:r>
            <a:r>
              <a:rPr lang="en-US" sz="3000" dirty="0" smtClean="0"/>
              <a:t> </a:t>
            </a:r>
            <a:r>
              <a:rPr lang="en-US" sz="3000" dirty="0" err="1" smtClean="0"/>
              <a:t>чарапама</a:t>
            </a:r>
            <a:r>
              <a:rPr lang="en-US" sz="3000" dirty="0" smtClean="0"/>
              <a:t> </a:t>
            </a:r>
            <a:r>
              <a:rPr lang="en-US" sz="3000" dirty="0" err="1" smtClean="0"/>
              <a:t>са</a:t>
            </a:r>
            <a:r>
              <a:rPr lang="en-US" sz="3000" dirty="0" smtClean="0"/>
              <a:t> </a:t>
            </a:r>
            <a:r>
              <a:rPr lang="en-US" sz="3000" dirty="0" err="1" smtClean="0"/>
              <a:t>чича</a:t>
            </a:r>
            <a:r>
              <a:rPr lang="en-US" sz="3000" dirty="0" smtClean="0"/>
              <a:t> </a:t>
            </a:r>
            <a:r>
              <a:rPr lang="en-US" sz="3000" dirty="0" err="1" smtClean="0"/>
              <a:t>Глишама</a:t>
            </a:r>
            <a:r>
              <a:rPr lang="en-US" sz="3000" dirty="0" smtClean="0"/>
              <a:t>?</a:t>
            </a:r>
            <a:endParaRPr lang="sr-Cyrl-RS" sz="3000" dirty="0" smtClean="0"/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 Е, </a:t>
            </a:r>
            <a:r>
              <a:rPr lang="en-US" sz="3000" dirty="0" err="1" smtClean="0"/>
              <a:t>ту</a:t>
            </a:r>
            <a:r>
              <a:rPr lang="en-US" sz="3000" dirty="0" smtClean="0"/>
              <a:t> </a:t>
            </a:r>
            <a:r>
              <a:rPr lang="en-US" sz="3000" dirty="0" err="1" smtClean="0"/>
              <a:t>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испао</a:t>
            </a:r>
            <a:r>
              <a:rPr lang="sr-Latn-BA" sz="3000" dirty="0"/>
              <a:t> </a:t>
            </a:r>
            <a:r>
              <a:rPr lang="en-US" sz="3000" dirty="0" err="1" smtClean="0"/>
              <a:t>баш</a:t>
            </a:r>
            <a:r>
              <a:rPr lang="en-US" sz="3000" dirty="0" smtClean="0"/>
              <a:t> </a:t>
            </a:r>
            <a:r>
              <a:rPr lang="en-US" sz="3000" dirty="0" err="1" smtClean="0"/>
              <a:t>магарац.То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нова</a:t>
            </a:r>
            <a:r>
              <a:rPr lang="en-US" sz="3000" dirty="0" smtClean="0"/>
              <a:t> </a:t>
            </a:r>
            <a:r>
              <a:rPr lang="en-US" sz="3000" dirty="0" err="1" smtClean="0"/>
              <a:t>педагогица</a:t>
            </a:r>
            <a:r>
              <a:rPr lang="sr-Latn-BA" sz="3000" dirty="0"/>
              <a:t> </a:t>
            </a:r>
            <a:r>
              <a:rPr lang="en-US" sz="3000" dirty="0" err="1" smtClean="0"/>
              <a:t>наше</a:t>
            </a:r>
            <a:r>
              <a:rPr lang="en-US" sz="3000" dirty="0" smtClean="0"/>
              <a:t> </a:t>
            </a:r>
            <a:r>
              <a:rPr lang="en-US" sz="3000" dirty="0" err="1" smtClean="0"/>
              <a:t>школе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en-US" sz="3000" dirty="0" smtClean="0"/>
              <a:t> </a:t>
            </a:r>
          </a:p>
          <a:p>
            <a:pPr>
              <a:buNone/>
            </a:pPr>
            <a:r>
              <a:rPr lang="sr-Cyrl-RS" sz="3000" dirty="0" smtClean="0"/>
              <a:t>                             </a:t>
            </a:r>
            <a:r>
              <a:rPr lang="en-US" sz="3000" dirty="0" smtClean="0"/>
              <a:t>                     </a:t>
            </a:r>
            <a:r>
              <a:rPr lang="en-US" sz="3000" dirty="0" err="1" smtClean="0"/>
              <a:t>Градимир</a:t>
            </a:r>
            <a:r>
              <a:rPr lang="en-US" sz="3000" dirty="0" smtClean="0"/>
              <a:t> </a:t>
            </a:r>
            <a:r>
              <a:rPr lang="en-US" sz="3000" dirty="0" err="1" smtClean="0"/>
              <a:t>Стојковић</a:t>
            </a:r>
            <a:endParaRPr lang="sr-Cyrl-RS" sz="3000" dirty="0" smtClean="0"/>
          </a:p>
          <a:p>
            <a:pPr>
              <a:buNone/>
            </a:pPr>
            <a:endParaRPr lang="sr-Cyrl-R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/>
          </a:bodyPr>
          <a:lstStyle/>
          <a:p>
            <a:r>
              <a:rPr lang="sr-Cyrl-BA" sz="2800" u="sng" dirty="0" smtClean="0"/>
              <a:t>Разговарајмо о тексту!</a:t>
            </a:r>
            <a:endParaRPr lang="en-US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771550"/>
            <a:ext cx="84352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Прича је веома интересантна и духовита.</a:t>
            </a:r>
          </a:p>
          <a:p>
            <a:r>
              <a:rPr lang="sr-Cyrl-RS" sz="2800" dirty="0"/>
              <a:t>Писац  је на један довитљив и смијешан </a:t>
            </a:r>
            <a:r>
              <a:rPr lang="sr-Cyrl-RS" sz="2800" dirty="0" smtClean="0"/>
              <a:t>начин</a:t>
            </a:r>
            <a:endParaRPr lang="sr-Latn-BA" sz="2800" dirty="0" smtClean="0"/>
          </a:p>
          <a:p>
            <a:r>
              <a:rPr lang="sr-Cyrl-RS" sz="2800" dirty="0" smtClean="0"/>
              <a:t>приказао </a:t>
            </a:r>
            <a:r>
              <a:rPr lang="sr-Cyrl-RS" sz="2800" dirty="0"/>
              <a:t>узроке и рјешења проблема које је </a:t>
            </a:r>
            <a:r>
              <a:rPr lang="sr-Cyrl-RS" sz="2800" dirty="0" smtClean="0"/>
              <a:t>имао</a:t>
            </a:r>
            <a:endParaRPr lang="sr-Latn-BA" sz="2800" dirty="0" smtClean="0"/>
          </a:p>
          <a:p>
            <a:r>
              <a:rPr lang="sr-Cyrl-RS" sz="2800" dirty="0" smtClean="0"/>
              <a:t>један </a:t>
            </a:r>
            <a:r>
              <a:rPr lang="sr-Cyrl-RS" sz="2800" dirty="0"/>
              <a:t>дјечак.</a:t>
            </a:r>
          </a:p>
          <a:p>
            <a:endParaRPr lang="sr-Cyrl-RS" sz="2800" dirty="0"/>
          </a:p>
          <a:p>
            <a:r>
              <a:rPr lang="sr-Cyrl-RS" sz="2800" dirty="0">
                <a:solidFill>
                  <a:srgbClr val="FFFF00"/>
                </a:solidFill>
              </a:rPr>
              <a:t>Који су проблеми мучили дјечака? </a:t>
            </a:r>
          </a:p>
          <a:p>
            <a:r>
              <a:rPr lang="sr-Cyrl-RS" sz="2800" dirty="0">
                <a:solidFill>
                  <a:srgbClr val="FFFF00"/>
                </a:solidFill>
              </a:rPr>
              <a:t>Да ли је дјечак видио рјешење својих проблема?</a:t>
            </a:r>
          </a:p>
          <a:p>
            <a:pPr marL="514350" indent="-514350">
              <a:buNone/>
            </a:pPr>
            <a:r>
              <a:rPr lang="sr-Cyrl-RS" sz="2800" dirty="0">
                <a:solidFill>
                  <a:srgbClr val="FFFF00"/>
                </a:solidFill>
              </a:rPr>
              <a:t>Ко је била особа која је одмах кренула у рјешавање </a:t>
            </a:r>
            <a:endParaRPr lang="sr-Latn-BA" sz="2800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sr-Cyrl-RS" sz="2800" dirty="0" smtClean="0">
                <a:solidFill>
                  <a:srgbClr val="FFFF00"/>
                </a:solidFill>
              </a:rPr>
              <a:t>проблема</a:t>
            </a:r>
            <a:r>
              <a:rPr lang="sr-Cyrl-RS" sz="2800" dirty="0">
                <a:solidFill>
                  <a:srgbClr val="FFFF00"/>
                </a:solidFill>
              </a:rPr>
              <a:t>?  </a:t>
            </a:r>
          </a:p>
          <a:p>
            <a:endParaRPr lang="sr-Cyrl-B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83518"/>
            <a:ext cx="84398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Порука:</a:t>
            </a:r>
          </a:p>
          <a:p>
            <a:endParaRPr lang="sr-Cyrl-BA" sz="2800" dirty="0" smtClean="0"/>
          </a:p>
          <a:p>
            <a:r>
              <a:rPr lang="sr-Cyrl-BA" sz="2800" dirty="0" smtClean="0"/>
              <a:t>Сваки проблем има своје рјешење. </a:t>
            </a:r>
          </a:p>
          <a:p>
            <a:endParaRPr lang="sr-Cyrl-BA" sz="2800" dirty="0"/>
          </a:p>
          <a:p>
            <a:r>
              <a:rPr lang="sr-Cyrl-BA" sz="2800" dirty="0" smtClean="0"/>
              <a:t>До рјешења проблема најбоље је доћи РАЗГОВОРОМ.</a:t>
            </a:r>
          </a:p>
          <a:p>
            <a:endParaRPr lang="sr-Cyrl-BA" sz="2800" dirty="0"/>
          </a:p>
          <a:p>
            <a:r>
              <a:rPr lang="sr-Cyrl-BA" sz="2800" dirty="0" smtClean="0"/>
              <a:t>Повјерите се родитељима, учитељима, педагогу </a:t>
            </a:r>
          </a:p>
          <a:p>
            <a:r>
              <a:rPr lang="sr-Cyrl-BA" sz="2800" dirty="0" smtClean="0"/>
              <a:t>или психологу.</a:t>
            </a: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20377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43558"/>
            <a:ext cx="79530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rgbClr val="FFFF00"/>
                </a:solidFill>
              </a:rPr>
              <a:t>Да ли је и дјечак схватио на крају да је било добро</a:t>
            </a:r>
          </a:p>
          <a:p>
            <a:r>
              <a:rPr lang="sr-Cyrl-BA" sz="2800" dirty="0" smtClean="0">
                <a:solidFill>
                  <a:srgbClr val="FFFF00"/>
                </a:solidFill>
              </a:rPr>
              <a:t>што се повјерио?</a:t>
            </a:r>
            <a:endParaRPr lang="sr-Cyrl-BA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355726"/>
            <a:ext cx="50875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НИЈЕ НАОДМЕТ БИТИ МАГАРАЦ.</a:t>
            </a:r>
          </a:p>
          <a:p>
            <a:endParaRPr lang="sr-Cyrl-B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435846"/>
            <a:ext cx="76935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Мислио је да је испао магарац јер је све признао</a:t>
            </a:r>
          </a:p>
          <a:p>
            <a:r>
              <a:rPr lang="sr-Cyrl-BA" sz="2800" dirty="0" smtClean="0"/>
              <a:t>али је на крају ипак увидио да је то за њега</a:t>
            </a:r>
          </a:p>
          <a:p>
            <a:r>
              <a:rPr lang="sr-Cyrl-BA" sz="2800" dirty="0"/>
              <a:t>б</a:t>
            </a:r>
            <a:r>
              <a:rPr lang="sr-Cyrl-BA" sz="2800" dirty="0" smtClean="0"/>
              <a:t>ило јако корисно.</a:t>
            </a: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33891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7518" y="339502"/>
            <a:ext cx="8856662" cy="4248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 smtClean="0"/>
              <a:t>    Градимир Стојковић</a:t>
            </a:r>
            <a:r>
              <a:rPr lang="en-US" sz="2800" dirty="0" smtClean="0"/>
              <a:t> </a:t>
            </a:r>
            <a:r>
              <a:rPr lang="sr-Cyrl-BA" sz="2800" dirty="0" smtClean="0"/>
              <a:t>(</a:t>
            </a:r>
            <a:r>
              <a:rPr lang="en-US" sz="2800" dirty="0" smtClean="0"/>
              <a:t>3. </a:t>
            </a:r>
            <a:r>
              <a:rPr lang="en-US" sz="2800" dirty="0" err="1" smtClean="0"/>
              <a:t>март</a:t>
            </a:r>
            <a:r>
              <a:rPr lang="en-US" sz="2800" dirty="0" smtClean="0"/>
              <a:t> 1947. </a:t>
            </a:r>
            <a:r>
              <a:rPr lang="en-US" sz="2800" dirty="0" err="1" smtClean="0"/>
              <a:t>год</a:t>
            </a:r>
            <a:r>
              <a:rPr lang="sr-Cyrl-BA" sz="2800" dirty="0" smtClean="0"/>
              <a:t>.</a:t>
            </a:r>
            <a:r>
              <a:rPr lang="sr-Cyrl-BA" sz="2800" dirty="0"/>
              <a:t>)</a:t>
            </a:r>
            <a:r>
              <a:rPr lang="en-US" sz="2800" dirty="0" smtClean="0"/>
              <a:t> </a:t>
            </a:r>
            <a:r>
              <a:rPr lang="sr-Cyrl-BA" sz="2800" dirty="0" smtClean="0"/>
              <a:t>Живи и ради у Београду.</a:t>
            </a:r>
            <a:r>
              <a:rPr lang="en-US" sz="2800" dirty="0" smtClean="0"/>
              <a:t> </a:t>
            </a:r>
            <a:r>
              <a:rPr lang="sr-Cyrl-BA" sz="2800" dirty="0" smtClean="0"/>
              <a:t>У</a:t>
            </a:r>
            <a:r>
              <a:rPr lang="en-US" sz="2800" dirty="0" smtClean="0"/>
              <a:t> </a:t>
            </a:r>
            <a:r>
              <a:rPr lang="en-US" sz="2800" dirty="0" err="1" smtClean="0"/>
              <a:t>трећем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sr-Cyrl-BA" sz="2800" dirty="0" smtClean="0"/>
              <a:t> основне школе</a:t>
            </a:r>
            <a:r>
              <a:rPr lang="en-US" sz="2800" dirty="0" smtClean="0"/>
              <a:t> </a:t>
            </a:r>
            <a:r>
              <a:rPr lang="en-US" sz="2800" dirty="0" err="1" smtClean="0"/>
              <a:t>осв</a:t>
            </a:r>
            <a:r>
              <a:rPr lang="sr-Cyrl-BA" sz="2800" dirty="0" smtClean="0"/>
              <a:t>ојио 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своју</a:t>
            </a:r>
            <a:r>
              <a:rPr lang="en-US" sz="2800" dirty="0" smtClean="0"/>
              <a:t> </a:t>
            </a:r>
            <a:r>
              <a:rPr lang="en-US" sz="2800" dirty="0" err="1" smtClean="0"/>
              <a:t>прву</a:t>
            </a:r>
            <a:r>
              <a:rPr lang="en-US" sz="2800" dirty="0" smtClean="0"/>
              <a:t> </a:t>
            </a:r>
            <a:r>
              <a:rPr lang="en-US" sz="2800" dirty="0" err="1" smtClean="0"/>
              <a:t>награду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књижевност</a:t>
            </a:r>
            <a:r>
              <a:rPr lang="en-US" sz="2800" dirty="0" smtClean="0"/>
              <a:t>, </a:t>
            </a:r>
            <a:r>
              <a:rPr lang="en-US" sz="2800" dirty="0" err="1" smtClean="0"/>
              <a:t>Змајеву</a:t>
            </a:r>
            <a:r>
              <a:rPr lang="en-US" sz="2800" dirty="0" smtClean="0"/>
              <a:t> </a:t>
            </a:r>
            <a:r>
              <a:rPr lang="en-US" sz="2800" dirty="0" err="1" smtClean="0"/>
              <a:t>награду</a:t>
            </a:r>
            <a:r>
              <a:rPr lang="en-US" sz="2800" dirty="0" smtClean="0"/>
              <a:t> </a:t>
            </a:r>
            <a:r>
              <a:rPr lang="en-US" sz="2800" dirty="0" err="1" smtClean="0"/>
              <a:t>за</a:t>
            </a:r>
            <a:r>
              <a:rPr lang="en-US" sz="2800" dirty="0" smtClean="0"/>
              <a:t> п</a:t>
            </a:r>
            <a:r>
              <a:rPr lang="sr-Cyrl-RS" sz="2800" dirty="0" smtClean="0"/>
              <a:t>ј</a:t>
            </a:r>
            <a:r>
              <a:rPr lang="en-US" sz="2800" dirty="0" err="1" smtClean="0"/>
              <a:t>есму</a:t>
            </a:r>
            <a:r>
              <a:rPr lang="en-US" sz="2800" dirty="0" smtClean="0"/>
              <a:t>. </a:t>
            </a:r>
            <a:r>
              <a:rPr lang="sr-Cyrl-BA" sz="2800" dirty="0" smtClean="0"/>
              <a:t>Радио је као наставник, снимао је филмове, одржава књижевне сусрете.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</a:t>
            </a:r>
            <a:endParaRPr lang="en-US" sz="2800" dirty="0" smtClean="0"/>
          </a:p>
        </p:txBody>
      </p:sp>
      <p:pic>
        <p:nvPicPr>
          <p:cNvPr id="10" name="Content Placeholder 4" descr="download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6713" y="2211710"/>
            <a:ext cx="2592288" cy="27363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2463738"/>
            <a:ext cx="56827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Објавио је бројне романе, пјесме и</a:t>
            </a:r>
          </a:p>
          <a:p>
            <a:r>
              <a:rPr lang="sr-Cyrl-BA" sz="2800" dirty="0" smtClean="0"/>
              <a:t>приповијетке за дјецу и омладину. </a:t>
            </a:r>
          </a:p>
          <a:p>
            <a:r>
              <a:rPr lang="sr-Cyrl-BA" sz="2800" dirty="0" smtClean="0"/>
              <a:t>Познати романи су „Хајдук у </a:t>
            </a:r>
          </a:p>
          <a:p>
            <a:r>
              <a:rPr lang="sr-Cyrl-BA" sz="2800" dirty="0" smtClean="0"/>
              <a:t>Београду“, „Све моје глупости“, </a:t>
            </a:r>
          </a:p>
          <a:p>
            <a:r>
              <a:rPr lang="sr-Cyrl-BA" sz="2800" dirty="0" smtClean="0"/>
              <a:t>„Хајдук на Дунаву“  и др.</a:t>
            </a:r>
            <a:endParaRPr lang="sr-Cyrl-B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91630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Cyrl-RS" sz="3100" dirty="0" smtClean="0">
                <a:latin typeface="+mn-lt"/>
              </a:rPr>
              <a:t>Обрада књижевног текста: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Latn-BA" dirty="0" smtClean="0"/>
              <a:t>„</a:t>
            </a:r>
            <a:r>
              <a:rPr lang="sr-Cyrl-RS" dirty="0" smtClean="0"/>
              <a:t>Није наодмет бити магарац</a:t>
            </a:r>
            <a:r>
              <a:rPr lang="sr-Latn-BA" dirty="0" smtClean="0"/>
              <a:t>“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100" dirty="0" smtClean="0"/>
              <a:t>                     </a:t>
            </a:r>
            <a:endParaRPr lang="en-US" sz="3100" dirty="0"/>
          </a:p>
        </p:txBody>
      </p:sp>
      <p:sp>
        <p:nvSpPr>
          <p:cNvPr id="10" name="Rectangle 9"/>
          <p:cNvSpPr/>
          <p:nvPr/>
        </p:nvSpPr>
        <p:spPr>
          <a:xfrm>
            <a:off x="5076056" y="3291830"/>
            <a:ext cx="3908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prstClr val="white"/>
                </a:solidFill>
                <a:ea typeface="+mj-ea"/>
                <a:cs typeface="+mj-cs"/>
              </a:rPr>
              <a:t>Градимир Стојковић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9542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НИЈЕ НАОДМЕТ БИТИ МАГАРАЦ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550"/>
            <a:ext cx="9144000" cy="43719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Једном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тако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степеништу</a:t>
            </a:r>
            <a:r>
              <a:rPr lang="en-US" sz="2800" dirty="0" smtClean="0"/>
              <a:t> </a:t>
            </a:r>
            <a:r>
              <a:rPr lang="en-US" sz="2800" dirty="0" err="1" smtClean="0"/>
              <a:t>испред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моје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школе</a:t>
            </a:r>
            <a:r>
              <a:rPr lang="en-US" sz="2800" dirty="0" smtClean="0"/>
              <a:t>, а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било</a:t>
            </a:r>
            <a:r>
              <a:rPr lang="en-US" sz="2800" dirty="0" smtClean="0"/>
              <a:t> </a:t>
            </a:r>
            <a:r>
              <a:rPr lang="en-US" sz="2800" dirty="0" err="1" smtClean="0"/>
              <a:t>оног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пролећа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имао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полугодишту</a:t>
            </a:r>
            <a:r>
              <a:rPr lang="en-US" sz="2800" dirty="0" smtClean="0"/>
              <a:t> </a:t>
            </a:r>
            <a:r>
              <a:rPr lang="en-US" sz="2800" dirty="0" err="1" smtClean="0"/>
              <a:t>два</a:t>
            </a:r>
            <a:r>
              <a:rPr lang="en-US" sz="2800" dirty="0" smtClean="0"/>
              <a:t> </a:t>
            </a:r>
            <a:r>
              <a:rPr lang="en-US" sz="2800" dirty="0" err="1" smtClean="0"/>
              <a:t>грипа</a:t>
            </a:r>
            <a:r>
              <a:rPr lang="en-US" sz="2800" dirty="0" smtClean="0"/>
              <a:t>, </a:t>
            </a:r>
            <a:r>
              <a:rPr lang="en-US" sz="2800" dirty="0" err="1" smtClean="0"/>
              <a:t>једну</a:t>
            </a:r>
            <a:r>
              <a:rPr lang="en-US" sz="2800" dirty="0" smtClean="0"/>
              <a:t> </a:t>
            </a:r>
            <a:r>
              <a:rPr lang="en-US" sz="2800" dirty="0" err="1" smtClean="0"/>
              <a:t>упалу</a:t>
            </a:r>
            <a:r>
              <a:rPr lang="en-US" sz="2800" dirty="0" smtClean="0"/>
              <a:t> </a:t>
            </a:r>
            <a:r>
              <a:rPr lang="en-US" sz="2800" dirty="0" err="1" smtClean="0"/>
              <a:t>плућа</a:t>
            </a:r>
            <a:r>
              <a:rPr lang="en-US" sz="2800" dirty="0" smtClean="0"/>
              <a:t> и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двојке</a:t>
            </a:r>
            <a:r>
              <a:rPr lang="en-US" sz="2800" dirty="0" smtClean="0"/>
              <a:t>. </a:t>
            </a:r>
            <a:r>
              <a:rPr lang="en-US" sz="2800" dirty="0" err="1" smtClean="0"/>
              <a:t>Кад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последњи</a:t>
            </a:r>
            <a:r>
              <a:rPr lang="en-US" sz="2800" dirty="0" smtClean="0"/>
              <a:t> </a:t>
            </a:r>
            <a:r>
              <a:rPr lang="en-US" sz="2800" dirty="0" err="1" smtClean="0"/>
              <a:t>пут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разболео</a:t>
            </a:r>
            <a:r>
              <a:rPr lang="en-US" sz="2800" dirty="0" smtClean="0"/>
              <a:t>, </a:t>
            </a:r>
            <a:r>
              <a:rPr lang="en-US" sz="2800" dirty="0" err="1" smtClean="0"/>
              <a:t>моја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 </a:t>
            </a:r>
            <a:r>
              <a:rPr lang="en-US" sz="2800" dirty="0" err="1" smtClean="0"/>
              <a:t>мом</a:t>
            </a:r>
            <a:r>
              <a:rPr lang="en-US" sz="2800" dirty="0" smtClean="0"/>
              <a:t> </a:t>
            </a:r>
            <a:r>
              <a:rPr lang="en-US" sz="2800" dirty="0" err="1" smtClean="0"/>
              <a:t>маторцу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„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”! </a:t>
            </a:r>
            <a:r>
              <a:rPr lang="en-US" sz="2800" dirty="0" err="1" smtClean="0"/>
              <a:t>Молим</a:t>
            </a:r>
            <a:r>
              <a:rPr lang="en-US" sz="2800" dirty="0" smtClean="0"/>
              <a:t> </a:t>
            </a:r>
            <a:r>
              <a:rPr lang="en-US" sz="2800" dirty="0" err="1" smtClean="0"/>
              <a:t>вас</a:t>
            </a:r>
            <a:r>
              <a:rPr lang="en-US" sz="2800" dirty="0" smtClean="0"/>
              <a:t> </a:t>
            </a:r>
            <a:r>
              <a:rPr lang="en-US" sz="2800" dirty="0" err="1" smtClean="0"/>
              <a:t>лепо</a:t>
            </a:r>
            <a:r>
              <a:rPr lang="en-US" sz="2800" dirty="0" smtClean="0"/>
              <a:t>,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магарац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разболева</a:t>
            </a:r>
            <a:r>
              <a:rPr lang="en-US" sz="2800" dirty="0" smtClean="0"/>
              <a:t>? </a:t>
            </a:r>
            <a:r>
              <a:rPr lang="sr-Cyrl-RS" sz="2800" dirty="0" smtClean="0"/>
              <a:t>У </a:t>
            </a:r>
            <a:r>
              <a:rPr lang="en-US" sz="2800" dirty="0" err="1" smtClean="0"/>
              <a:t>ствари</a:t>
            </a:r>
            <a:r>
              <a:rPr lang="en-US" sz="2800" dirty="0" smtClean="0"/>
              <a:t>,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</a:t>
            </a:r>
            <a:r>
              <a:rPr lang="en-US" sz="2800" dirty="0" err="1" smtClean="0"/>
              <a:t>тај</a:t>
            </a:r>
            <a:r>
              <a:rPr lang="en-US" sz="2800" dirty="0" smtClean="0"/>
              <a:t> </a:t>
            </a:r>
            <a:r>
              <a:rPr lang="en-US" sz="2800" dirty="0" err="1" smtClean="0"/>
              <a:t>магарац</a:t>
            </a:r>
            <a:r>
              <a:rPr lang="en-US" sz="2800" dirty="0" smtClean="0"/>
              <a:t> и </a:t>
            </a:r>
            <a:r>
              <a:rPr lang="en-US" sz="2800" dirty="0" err="1" smtClean="0"/>
              <a:t>баш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разболео</a:t>
            </a:r>
            <a:r>
              <a:rPr lang="en-US" sz="2800" dirty="0" smtClean="0"/>
              <a:t>,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у </a:t>
            </a:r>
            <a:r>
              <a:rPr lang="en-US" sz="2800" dirty="0" err="1" smtClean="0"/>
              <a:t>трећем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en-US" sz="2800" dirty="0" smtClean="0"/>
              <a:t>, и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ми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ишло</a:t>
            </a:r>
            <a:r>
              <a:rPr lang="en-US" sz="2800" dirty="0" smtClean="0"/>
              <a:t> у</a:t>
            </a:r>
            <a:r>
              <a:rPr lang="sr-Cyrl-BA" sz="2800" dirty="0" smtClean="0"/>
              <a:t> </a:t>
            </a:r>
            <a:r>
              <a:rPr lang="en-US" sz="2800" dirty="0" err="1" smtClean="0"/>
              <a:t>школу</a:t>
            </a:r>
            <a:r>
              <a:rPr lang="en-US" sz="2800" dirty="0" smtClean="0"/>
              <a:t>.</a:t>
            </a:r>
            <a:r>
              <a:rPr lang="sr-Latn-BA" sz="2800" dirty="0" smtClean="0"/>
              <a:t> </a:t>
            </a:r>
            <a:r>
              <a:rPr lang="en-US" sz="2800" dirty="0" smtClean="0"/>
              <a:t>И </a:t>
            </a:r>
            <a:r>
              <a:rPr lang="en-US" sz="2800" dirty="0" err="1" smtClean="0"/>
              <a:t>тако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степеништу</a:t>
            </a:r>
            <a:r>
              <a:rPr lang="en-US" sz="2800" dirty="0" smtClean="0"/>
              <a:t> и </a:t>
            </a:r>
            <a:r>
              <a:rPr lang="en-US" sz="2800" dirty="0" err="1" smtClean="0"/>
              <a:t>мислио</a:t>
            </a:r>
            <a:r>
              <a:rPr lang="en-US" sz="2800" dirty="0" smtClean="0"/>
              <a:t> </a:t>
            </a:r>
            <a:r>
              <a:rPr lang="en-US" sz="2800" dirty="0" err="1" smtClean="0"/>
              <a:t>како</a:t>
            </a:r>
            <a:r>
              <a:rPr lang="en-US" sz="2800" dirty="0" smtClean="0"/>
              <a:t> </a:t>
            </a:r>
            <a:r>
              <a:rPr lang="en-US" sz="2800" dirty="0" err="1" smtClean="0"/>
              <a:t>би</a:t>
            </a:r>
            <a:r>
              <a:rPr lang="sr-Cyrl-RS" sz="2800" dirty="0" smtClean="0"/>
              <a:t> било </a:t>
            </a:r>
            <a:r>
              <a:rPr lang="en-US" sz="2800" dirty="0" err="1" smtClean="0"/>
              <a:t>добро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опет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разболим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107950" y="195263"/>
            <a:ext cx="8856663" cy="4824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smtClean="0"/>
              <a:t>И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испред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мене</a:t>
            </a:r>
            <a:r>
              <a:rPr lang="en-US" sz="2800" dirty="0" smtClean="0"/>
              <a:t> </a:t>
            </a:r>
            <a:r>
              <a:rPr lang="en-US" sz="2800" dirty="0" err="1" smtClean="0"/>
              <a:t>стале</a:t>
            </a:r>
            <a:r>
              <a:rPr lang="en-US" sz="2800" dirty="0" smtClean="0"/>
              <a:t> </a:t>
            </a:r>
            <a:r>
              <a:rPr lang="en-US" sz="2800" dirty="0" err="1" smtClean="0"/>
              <a:t>две</a:t>
            </a:r>
            <a:r>
              <a:rPr lang="en-US" sz="2800" dirty="0" smtClean="0"/>
              <a:t> </a:t>
            </a:r>
            <a:r>
              <a:rPr lang="en-US" sz="2800" dirty="0" err="1" smtClean="0"/>
              <a:t>беле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... и </a:t>
            </a:r>
            <a:r>
              <a:rPr lang="en-US" sz="2800" dirty="0" err="1" smtClean="0"/>
              <a:t>ја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нисам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подигао</a:t>
            </a:r>
            <a:r>
              <a:rPr lang="en-US" sz="2800" dirty="0" smtClean="0"/>
              <a:t> </a:t>
            </a:r>
            <a:r>
              <a:rPr lang="en-US" sz="2800" dirty="0" err="1" smtClean="0"/>
              <a:t>главу</a:t>
            </a:r>
            <a:r>
              <a:rPr lang="en-US" sz="2800" dirty="0" smtClean="0"/>
              <a:t>,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намерно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нисам</a:t>
            </a:r>
            <a:r>
              <a:rPr lang="en-US" sz="2800" dirty="0" smtClean="0"/>
              <a:t> </a:t>
            </a:r>
            <a:r>
              <a:rPr lang="en-US" sz="2800" dirty="0" err="1" smtClean="0"/>
              <a:t>хтео</a:t>
            </a:r>
            <a:r>
              <a:rPr lang="en-US" sz="2800" dirty="0" smtClean="0"/>
              <a:t> </a:t>
            </a:r>
            <a:r>
              <a:rPr lang="en-US" sz="2800" dirty="0" err="1" smtClean="0"/>
              <a:t>ни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разговарам</a:t>
            </a:r>
            <a:r>
              <a:rPr lang="en-US" sz="2800" dirty="0" smtClean="0"/>
              <a:t>.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те</a:t>
            </a:r>
            <a:r>
              <a:rPr lang="en-US" sz="2800" dirty="0" smtClean="0"/>
              <a:t> </a:t>
            </a:r>
            <a:r>
              <a:rPr lang="en-US" sz="2800" dirty="0" err="1" smtClean="0"/>
              <a:t>беле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селе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поред</a:t>
            </a:r>
            <a:r>
              <a:rPr lang="en-US" sz="2800" dirty="0" smtClean="0"/>
              <a:t> </a:t>
            </a:r>
            <a:r>
              <a:rPr lang="en-US" sz="2800" dirty="0" err="1" smtClean="0"/>
              <a:t>мене</a:t>
            </a:r>
            <a:r>
              <a:rPr lang="en-US" sz="2800" dirty="0" smtClean="0"/>
              <a:t>,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степеник</a:t>
            </a:r>
            <a:r>
              <a:rPr lang="en-US" sz="2800" dirty="0" smtClean="0"/>
              <a:t>. И </a:t>
            </a:r>
            <a:r>
              <a:rPr lang="en-US" sz="2800" dirty="0" err="1" smtClean="0"/>
              <a:t>онда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видео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</a:t>
            </a:r>
            <a:r>
              <a:rPr lang="en-US" sz="2800" dirty="0" smtClean="0"/>
              <a:t> </a:t>
            </a:r>
            <a:r>
              <a:rPr lang="en-US" sz="2800" dirty="0" err="1" smtClean="0"/>
              <a:t>девојка</a:t>
            </a:r>
            <a:r>
              <a:rPr lang="en-US" sz="2800" dirty="0" smtClean="0"/>
              <a:t>. </a:t>
            </a:r>
            <a:r>
              <a:rPr lang="en-US" sz="2800" dirty="0" err="1" smtClean="0"/>
              <a:t>Свашта</a:t>
            </a:r>
            <a:r>
              <a:rPr lang="en-US" sz="2800" dirty="0" smtClean="0"/>
              <a:t>! </a:t>
            </a:r>
            <a:r>
              <a:rPr lang="en-US" sz="2800" dirty="0" err="1" smtClean="0"/>
              <a:t>Такве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смешне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навлаче</a:t>
            </a:r>
            <a:r>
              <a:rPr lang="en-US" sz="2800" dirty="0" smtClean="0"/>
              <a:t>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en-US" sz="2800" dirty="0" err="1" smtClean="0"/>
              <a:t>девојчице</a:t>
            </a:r>
            <a:r>
              <a:rPr lang="en-US" sz="2800" dirty="0" smtClean="0"/>
              <a:t>, а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девојке</a:t>
            </a:r>
            <a:r>
              <a:rPr lang="en-US" sz="2800" dirty="0" smtClean="0"/>
              <a:t>!</a:t>
            </a:r>
          </a:p>
          <a:p>
            <a:pPr>
              <a:buNone/>
            </a:pPr>
            <a:r>
              <a:rPr lang="sr-Cyrl-RS" sz="2800" dirty="0" smtClean="0"/>
              <a:t>  -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сметам</a:t>
            </a:r>
            <a:r>
              <a:rPr lang="en-US" sz="2800" dirty="0" smtClean="0"/>
              <a:t> </a:t>
            </a:r>
            <a:r>
              <a:rPr lang="en-US" sz="2800" dirty="0" err="1" smtClean="0"/>
              <a:t>ти</a:t>
            </a:r>
            <a:r>
              <a:rPr lang="en-US" sz="2800" dirty="0" smtClean="0"/>
              <a:t>? - </a:t>
            </a:r>
            <a:r>
              <a:rPr lang="en-US" sz="2800" dirty="0" err="1" smtClean="0"/>
              <a:t>питала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та</a:t>
            </a:r>
            <a:r>
              <a:rPr lang="en-US" sz="2800" dirty="0" smtClean="0"/>
              <a:t>,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а </a:t>
            </a:r>
            <a:r>
              <a:rPr lang="en-US" sz="2800" dirty="0" err="1" smtClean="0"/>
              <a:t>већ</a:t>
            </a:r>
            <a:r>
              <a:rPr lang="en-US" sz="2800" dirty="0" smtClean="0"/>
              <a:t> </a:t>
            </a:r>
            <a:r>
              <a:rPr lang="en-US" sz="2800" dirty="0" err="1" smtClean="0"/>
              <a:t>ми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сметала</a:t>
            </a:r>
            <a:r>
              <a:rPr lang="en-US" sz="2800" dirty="0" smtClean="0"/>
              <a:t>, </a:t>
            </a: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сам</a:t>
            </a:r>
            <a:r>
              <a:rPr lang="en-US" sz="2800" dirty="0" smtClean="0"/>
              <a:t> </a:t>
            </a:r>
            <a:r>
              <a:rPr lang="en-US" sz="2800" dirty="0" err="1" smtClean="0"/>
              <a:t>зато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прећутао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9" name="Picture 8" descr="download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43220">
            <a:off x="6116692" y="2501443"/>
            <a:ext cx="2506295" cy="2524089"/>
          </a:xfrm>
          <a:prstGeom prst="smileyFac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83518"/>
            <a:ext cx="874948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 </a:t>
            </a:r>
            <a:r>
              <a:rPr lang="en-US" sz="2800" dirty="0" smtClean="0"/>
              <a:t> </a:t>
            </a:r>
            <a:r>
              <a:rPr lang="en-US" sz="3000" dirty="0" smtClean="0"/>
              <a:t>- </a:t>
            </a:r>
            <a:r>
              <a:rPr lang="en-US" sz="3000" dirty="0" err="1" smtClean="0"/>
              <a:t>Извини</a:t>
            </a:r>
            <a:r>
              <a:rPr lang="en-US" sz="3000" dirty="0" smtClean="0"/>
              <a:t> -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баш</a:t>
            </a:r>
            <a:r>
              <a:rPr lang="en-US" sz="3000" dirty="0" smtClean="0"/>
              <a:t> </a:t>
            </a:r>
            <a:r>
              <a:rPr lang="en-US" sz="3000" dirty="0" err="1" smtClean="0"/>
              <a:t>досадна</a:t>
            </a:r>
            <a:r>
              <a:rPr lang="en-US" sz="3000" dirty="0" smtClean="0"/>
              <a:t> -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твој</a:t>
            </a:r>
            <a:r>
              <a:rPr lang="en-US" sz="3000" dirty="0" smtClean="0"/>
              <a:t> </a:t>
            </a:r>
            <a:r>
              <a:rPr lang="en-US" sz="3000" dirty="0" err="1" smtClean="0"/>
              <a:t>деда</a:t>
            </a:r>
            <a:r>
              <a:rPr lang="en-US" sz="3000" dirty="0" smtClean="0"/>
              <a:t> </a:t>
            </a:r>
            <a:r>
              <a:rPr lang="en-US" sz="3000" dirty="0" err="1" smtClean="0"/>
              <a:t>није</a:t>
            </a:r>
            <a:r>
              <a:rPr lang="en-US" sz="3000" dirty="0" smtClean="0"/>
              <a:t> </a:t>
            </a:r>
            <a:r>
              <a:rPr lang="en-US" sz="3000" dirty="0" err="1" smtClean="0"/>
              <a:t>случајно</a:t>
            </a:r>
            <a:r>
              <a:rPr lang="en-US" sz="3000" dirty="0" smtClean="0"/>
              <a:t> </a:t>
            </a:r>
            <a:r>
              <a:rPr lang="en-US" sz="3000" dirty="0" err="1" smtClean="0"/>
              <a:t>пчелар</a:t>
            </a:r>
            <a:r>
              <a:rPr lang="sr-Cyrl-RS" sz="3000" dirty="0" smtClean="0"/>
              <a:t>?</a:t>
            </a:r>
            <a:r>
              <a:rPr lang="en-US" sz="3000" dirty="0" smtClean="0"/>
              <a:t> </a:t>
            </a:r>
            <a:endParaRPr lang="sr-Latn-BA" sz="3000" dirty="0"/>
          </a:p>
          <a:p>
            <a:pPr>
              <a:buNone/>
            </a:pPr>
            <a:r>
              <a:rPr lang="sr-Latn-BA" sz="3000" dirty="0" smtClean="0"/>
              <a:t>    </a:t>
            </a:r>
            <a:r>
              <a:rPr lang="en-US" sz="3000" dirty="0" err="1" smtClean="0"/>
              <a:t>Како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погодила</a:t>
            </a:r>
            <a:r>
              <a:rPr lang="en-US" sz="3000" dirty="0" smtClean="0"/>
              <a:t>? </a:t>
            </a:r>
            <a:r>
              <a:rPr lang="en-US" sz="3000" dirty="0" err="1" smtClean="0"/>
              <a:t>Мој</a:t>
            </a:r>
            <a:r>
              <a:rPr lang="en-US" sz="3000" dirty="0" smtClean="0"/>
              <a:t> </a:t>
            </a:r>
            <a:r>
              <a:rPr lang="en-US" sz="3000" dirty="0" err="1" smtClean="0"/>
              <a:t>деда</a:t>
            </a:r>
            <a:r>
              <a:rPr lang="sr-Latn-BA" sz="3000" dirty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имао</a:t>
            </a:r>
            <a:r>
              <a:rPr lang="en-US" sz="3000" dirty="0" smtClean="0"/>
              <a:t> </a:t>
            </a:r>
            <a:r>
              <a:rPr lang="en-US" sz="3000" dirty="0" err="1" smtClean="0"/>
              <a:t>кошнице</a:t>
            </a:r>
            <a:endParaRPr lang="sr-Latn-BA" sz="3000" dirty="0" smtClean="0"/>
          </a:p>
          <a:p>
            <a:pPr>
              <a:buNone/>
            </a:pPr>
            <a:r>
              <a:rPr lang="sr-Latn-BA" sz="3000" dirty="0"/>
              <a:t> </a:t>
            </a:r>
            <a:r>
              <a:rPr lang="sr-Latn-BA" sz="3000" dirty="0" smtClean="0"/>
              <a:t>   </a:t>
            </a:r>
            <a:r>
              <a:rPr lang="en-US" sz="3000" dirty="0" err="1" smtClean="0"/>
              <a:t>на</a:t>
            </a:r>
            <a:r>
              <a:rPr lang="en-US" sz="3000" dirty="0" smtClean="0"/>
              <a:t> </a:t>
            </a:r>
            <a:r>
              <a:rPr lang="en-US" sz="3000" dirty="0" err="1" smtClean="0"/>
              <a:t>плац</a:t>
            </a:r>
            <a:r>
              <a:rPr lang="sr-Cyrl-RS" sz="3000" dirty="0" smtClean="0"/>
              <a:t>у</a:t>
            </a:r>
            <a:r>
              <a:rPr lang="en-US" sz="3000" dirty="0" smtClean="0"/>
              <a:t> </a:t>
            </a:r>
            <a:r>
              <a:rPr lang="en-US" sz="3000" dirty="0" err="1" smtClean="0"/>
              <a:t>испод</a:t>
            </a:r>
            <a:r>
              <a:rPr lang="en-US" sz="3000" dirty="0" smtClean="0"/>
              <a:t> </a:t>
            </a:r>
            <a:r>
              <a:rPr lang="en-US" sz="3000" dirty="0" err="1" smtClean="0"/>
              <a:t>Авале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- </a:t>
            </a:r>
            <a:r>
              <a:rPr lang="en-US" sz="3000" dirty="0" err="1" smtClean="0"/>
              <a:t>Знаш</a:t>
            </a:r>
            <a:r>
              <a:rPr lang="en-US" sz="3000" dirty="0" smtClean="0"/>
              <a:t> </a:t>
            </a:r>
            <a:r>
              <a:rPr lang="en-US" sz="3000" dirty="0" err="1" smtClean="0"/>
              <a:t>мог</a:t>
            </a:r>
            <a:r>
              <a:rPr lang="en-US" sz="3000" dirty="0" smtClean="0"/>
              <a:t> </a:t>
            </a:r>
            <a:r>
              <a:rPr lang="en-US" sz="3000" dirty="0" err="1" smtClean="0"/>
              <a:t>деду</a:t>
            </a:r>
            <a:r>
              <a:rPr lang="en-US" sz="3000" dirty="0" smtClean="0"/>
              <a:t>?</a:t>
            </a:r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en-US" sz="3000" dirty="0" smtClean="0"/>
              <a:t>- </a:t>
            </a:r>
            <a:r>
              <a:rPr lang="en-US" sz="3000" dirty="0" err="1" smtClean="0"/>
              <a:t>Не</a:t>
            </a:r>
            <a:r>
              <a:rPr lang="en-US" sz="3000" dirty="0" smtClean="0"/>
              <a:t>, </a:t>
            </a:r>
            <a:r>
              <a:rPr lang="en-US" sz="3000" dirty="0" err="1" smtClean="0"/>
              <a:t>али</a:t>
            </a:r>
            <a:r>
              <a:rPr lang="en-US" sz="3000" dirty="0" smtClean="0"/>
              <a:t> </a:t>
            </a:r>
            <a:r>
              <a:rPr lang="en-US" sz="3000" dirty="0" err="1" smtClean="0"/>
              <a:t>мислила</a:t>
            </a:r>
            <a:r>
              <a:rPr lang="en-US" sz="3000" dirty="0" smtClean="0"/>
              <a:t> </a:t>
            </a:r>
            <a:r>
              <a:rPr lang="en-US" sz="3000" dirty="0" err="1" smtClean="0"/>
              <a:t>сам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те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пчела</a:t>
            </a:r>
            <a:r>
              <a:rPr lang="en-US" sz="3000" dirty="0" smtClean="0"/>
              <a:t> </a:t>
            </a:r>
            <a:r>
              <a:rPr lang="en-US" sz="3000" dirty="0" err="1" smtClean="0"/>
              <a:t>убола</a:t>
            </a:r>
            <a:r>
              <a:rPr lang="en-US" sz="3000" dirty="0" smtClean="0"/>
              <a:t> у </a:t>
            </a:r>
            <a:r>
              <a:rPr lang="en-US" sz="3000" dirty="0" err="1" smtClean="0"/>
              <a:t>језик</a:t>
            </a:r>
            <a:r>
              <a:rPr lang="en-US" sz="3000" dirty="0" smtClean="0"/>
              <a:t>, </a:t>
            </a:r>
            <a:r>
              <a:rPr lang="en-US" sz="3000" dirty="0" err="1" smtClean="0"/>
              <a:t>па</a:t>
            </a:r>
            <a:r>
              <a:rPr lang="en-US" sz="3000" dirty="0" smtClean="0"/>
              <a:t> </a:t>
            </a:r>
            <a:r>
              <a:rPr lang="en-US" sz="3000" dirty="0" err="1" smtClean="0"/>
              <a:t>не</a:t>
            </a:r>
            <a:r>
              <a:rPr lang="en-US" sz="3000" dirty="0" smtClean="0"/>
              <a:t> </a:t>
            </a:r>
            <a:r>
              <a:rPr lang="en-US" sz="3000" dirty="0" err="1" smtClean="0"/>
              <a:t>можеш</a:t>
            </a:r>
            <a:r>
              <a:rPr lang="en-US" sz="3000" dirty="0" smtClean="0"/>
              <a:t> </a:t>
            </a:r>
            <a:r>
              <a:rPr lang="en-US" sz="3000" dirty="0" err="1" smtClean="0"/>
              <a:t>да</a:t>
            </a:r>
            <a:r>
              <a:rPr lang="en-US" sz="3000" dirty="0" smtClean="0"/>
              <a:t> </a:t>
            </a:r>
            <a:r>
              <a:rPr lang="en-US" sz="3000" dirty="0" err="1" smtClean="0"/>
              <a:t>говориш</a:t>
            </a:r>
            <a:r>
              <a:rPr lang="en-US" sz="3000" dirty="0" smtClean="0"/>
              <a:t>...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en-US" sz="3000" dirty="0" err="1" smtClean="0"/>
              <a:t>Стварно</a:t>
            </a:r>
            <a:r>
              <a:rPr lang="en-US" sz="3000" dirty="0" smtClean="0"/>
              <a:t> </a:t>
            </a:r>
            <a:r>
              <a:rPr lang="en-US" sz="3000" dirty="0" err="1" smtClean="0"/>
              <a:t>је</a:t>
            </a:r>
            <a:r>
              <a:rPr lang="en-US" sz="3000" dirty="0" smtClean="0"/>
              <a:t> </a:t>
            </a:r>
            <a:r>
              <a:rPr lang="en-US" sz="3000" dirty="0" err="1" smtClean="0"/>
              <a:t>била</a:t>
            </a:r>
            <a:r>
              <a:rPr lang="en-US" sz="3000" dirty="0" smtClean="0"/>
              <a:t> </a:t>
            </a:r>
            <a:r>
              <a:rPr lang="en-US" sz="3000" dirty="0" err="1" smtClean="0"/>
              <a:t>откачена</a:t>
            </a:r>
            <a:r>
              <a:rPr lang="en-US" sz="3000" dirty="0" smtClean="0"/>
              <a:t>!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endParaRPr lang="en-US" sz="2800" dirty="0"/>
          </a:p>
        </p:txBody>
      </p:sp>
      <p:pic>
        <p:nvPicPr>
          <p:cNvPr id="5" name="Picture 4" descr="images - 2020-05-24T010250.1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6824" y="2067694"/>
            <a:ext cx="1440160" cy="1152128"/>
          </a:xfrm>
          <a:prstGeom prst="flowChartDelay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067694"/>
            <a:ext cx="7908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 - </a:t>
            </a:r>
            <a:r>
              <a:rPr lang="en-US" sz="2800" dirty="0" smtClean="0"/>
              <a:t>А </a:t>
            </a:r>
            <a:r>
              <a:rPr lang="en-US" sz="2800" dirty="0" err="1"/>
              <a:t>са</a:t>
            </a:r>
            <a:r>
              <a:rPr lang="en-US" sz="2800" dirty="0"/>
              <a:t> </a:t>
            </a:r>
            <a:r>
              <a:rPr lang="en-US" sz="2800" dirty="0" err="1"/>
              <a:t>часова</a:t>
            </a:r>
            <a:r>
              <a:rPr lang="en-US" sz="2800" dirty="0"/>
              <a:t> </a:t>
            </a:r>
            <a:r>
              <a:rPr lang="en-US" sz="2800" dirty="0" err="1"/>
              <a:t>немој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извлачиш</a:t>
            </a:r>
            <a:r>
              <a:rPr lang="en-US" sz="2800" dirty="0"/>
              <a:t> - </a:t>
            </a:r>
            <a:r>
              <a:rPr lang="en-US" sz="2800" dirty="0" err="1"/>
              <a:t>казала</a:t>
            </a:r>
            <a:r>
              <a:rPr lang="en-US" sz="2800" dirty="0"/>
              <a:t> </a:t>
            </a:r>
            <a:r>
              <a:rPr lang="en-US" sz="2800" dirty="0" err="1"/>
              <a:t>ми</a:t>
            </a:r>
            <a:r>
              <a:rPr lang="en-US" sz="2800" dirty="0"/>
              <a:t> </a:t>
            </a:r>
            <a:r>
              <a:rPr lang="en-US" sz="2800" dirty="0" err="1"/>
              <a:t>је</a:t>
            </a:r>
            <a:r>
              <a:rPr lang="en-US" sz="2800" dirty="0" smtClean="0"/>
              <a:t>.</a:t>
            </a:r>
            <a:endParaRPr lang="sr-Latn-BA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en-US" sz="2800" dirty="0" err="1"/>
              <a:t>Тако</a:t>
            </a:r>
            <a:r>
              <a:rPr lang="en-US" sz="2800" dirty="0"/>
              <a:t> </a:t>
            </a:r>
            <a:r>
              <a:rPr lang="en-US" sz="2800" dirty="0" err="1"/>
              <a:t>нећеш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смуваш</a:t>
            </a:r>
            <a:r>
              <a:rPr lang="en-US" sz="2800" dirty="0"/>
              <a:t> </a:t>
            </a:r>
            <a:r>
              <a:rPr lang="en-US" sz="2800" dirty="0" err="1"/>
              <a:t>Тамару</a:t>
            </a:r>
            <a:r>
              <a:rPr lang="en-US" sz="2800" dirty="0"/>
              <a:t>.</a:t>
            </a:r>
            <a:endParaRPr lang="sr-Cyrl-B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39502"/>
            <a:ext cx="8446608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Онда</a:t>
            </a:r>
            <a:r>
              <a:rPr lang="en-US" sz="2800" dirty="0"/>
              <a:t> </a:t>
            </a:r>
            <a:r>
              <a:rPr lang="en-US" sz="2800" dirty="0" err="1"/>
              <a:t>смо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дружили</a:t>
            </a:r>
            <a:r>
              <a:rPr lang="en-US" sz="2800" dirty="0"/>
              <a:t>. </a:t>
            </a:r>
            <a:r>
              <a:rPr lang="en-US" sz="2800" dirty="0" err="1"/>
              <a:t>Све</a:t>
            </a:r>
            <a:r>
              <a:rPr lang="en-US" sz="2800" dirty="0"/>
              <a:t> </a:t>
            </a:r>
            <a:r>
              <a:rPr lang="en-US" sz="2800" dirty="0" err="1"/>
              <a:t>сам</a:t>
            </a:r>
            <a:r>
              <a:rPr lang="en-US" sz="2800" dirty="0"/>
              <a:t> </a:t>
            </a:r>
            <a:r>
              <a:rPr lang="en-US" sz="2800" dirty="0" err="1"/>
              <a:t>јој</a:t>
            </a:r>
            <a:r>
              <a:rPr lang="en-US" sz="2800" dirty="0"/>
              <a:t> </a:t>
            </a:r>
            <a:r>
              <a:rPr lang="en-US" sz="2800" dirty="0" err="1"/>
              <a:t>исприча</a:t>
            </a:r>
            <a:r>
              <a:rPr lang="sr-Cyrl-RS" sz="2800" dirty="0"/>
              <a:t>о</a:t>
            </a:r>
            <a:r>
              <a:rPr lang="en-US" sz="2800" dirty="0"/>
              <a:t>: о </a:t>
            </a:r>
            <a:r>
              <a:rPr lang="en-US" sz="2800" dirty="0" err="1"/>
              <a:t>школи</a:t>
            </a:r>
            <a:r>
              <a:rPr lang="en-US" sz="2800" dirty="0"/>
              <a:t>, </a:t>
            </a:r>
            <a:endParaRPr lang="sr-Latn-BA" sz="2800" dirty="0" smtClean="0"/>
          </a:p>
          <a:p>
            <a:r>
              <a:rPr lang="en-US" sz="2800" dirty="0" smtClean="0"/>
              <a:t>о </a:t>
            </a:r>
            <a:r>
              <a:rPr lang="en-US" sz="2800" dirty="0" err="1"/>
              <a:t>болести</a:t>
            </a:r>
            <a:r>
              <a:rPr lang="en-US" sz="2800" dirty="0"/>
              <a:t>, о </a:t>
            </a:r>
            <a:r>
              <a:rPr lang="en-US" sz="2800" dirty="0" err="1"/>
              <a:t>мојим</a:t>
            </a:r>
            <a:r>
              <a:rPr lang="en-US" sz="2800" dirty="0"/>
              <a:t> </a:t>
            </a:r>
            <a:r>
              <a:rPr lang="en-US" sz="2800" dirty="0" err="1"/>
              <a:t>маторцима</a:t>
            </a:r>
            <a:r>
              <a:rPr lang="en-US" sz="2800" dirty="0"/>
              <a:t> </a:t>
            </a:r>
            <a:r>
              <a:rPr lang="en-US" sz="2800" dirty="0" err="1"/>
              <a:t>који</a:t>
            </a:r>
            <a:r>
              <a:rPr lang="en-US" sz="2800" dirty="0"/>
              <a:t> </a:t>
            </a:r>
            <a:r>
              <a:rPr lang="en-US" sz="2800" dirty="0" err="1"/>
              <a:t>ме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разумеју</a:t>
            </a:r>
            <a:r>
              <a:rPr lang="en-US" sz="2800" dirty="0" smtClean="0"/>
              <a:t>,</a:t>
            </a:r>
            <a:endParaRPr lang="sr-Latn-BA" sz="2800" dirty="0" smtClean="0"/>
          </a:p>
          <a:p>
            <a:r>
              <a:rPr lang="en-US" sz="2800" dirty="0" smtClean="0"/>
              <a:t>о </a:t>
            </a:r>
            <a:r>
              <a:rPr lang="en-US" sz="2800" dirty="0" err="1"/>
              <a:t>Тамари</a:t>
            </a:r>
            <a:r>
              <a:rPr lang="en-US" sz="2800" dirty="0"/>
              <a:t> </a:t>
            </a:r>
            <a:r>
              <a:rPr lang="en-US" sz="2800" dirty="0" err="1"/>
              <a:t>из</a:t>
            </a:r>
            <a:r>
              <a:rPr lang="en-US" sz="2800" dirty="0"/>
              <a:t> </a:t>
            </a:r>
            <a:r>
              <a:rPr lang="en-US" sz="2800" dirty="0" err="1"/>
              <a:t>друге</a:t>
            </a:r>
            <a:r>
              <a:rPr lang="en-US" sz="2800" dirty="0"/>
              <a:t> </a:t>
            </a:r>
            <a:r>
              <a:rPr lang="en-US" sz="2800" dirty="0" err="1"/>
              <a:t>клупе</a:t>
            </a:r>
            <a:r>
              <a:rPr lang="en-US" sz="2800" dirty="0"/>
              <a:t>, о </a:t>
            </a:r>
            <a:r>
              <a:rPr lang="en-US" sz="2800" dirty="0" err="1"/>
              <a:t>мојој</a:t>
            </a:r>
            <a:r>
              <a:rPr lang="en-US" sz="2800" dirty="0"/>
              <a:t> </a:t>
            </a:r>
            <a:r>
              <a:rPr lang="en-US" sz="2800" dirty="0" err="1"/>
              <a:t>учитељици</a:t>
            </a:r>
            <a:r>
              <a:rPr lang="en-US" sz="2800" dirty="0"/>
              <a:t> </a:t>
            </a:r>
            <a:r>
              <a:rPr lang="en-US" sz="2800" dirty="0" err="1"/>
              <a:t>која</a:t>
            </a:r>
            <a:r>
              <a:rPr lang="en-US" sz="2800" dirty="0"/>
              <a:t> </a:t>
            </a:r>
            <a:r>
              <a:rPr lang="en-US" sz="2800" dirty="0" err="1"/>
              <a:t>ме</a:t>
            </a:r>
            <a:r>
              <a:rPr lang="en-US" sz="2800" dirty="0"/>
              <a:t> </a:t>
            </a:r>
            <a:endParaRPr lang="sr-Latn-BA" sz="2800" dirty="0" smtClean="0"/>
          </a:p>
          <a:p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/>
              <a:t>воли</a:t>
            </a:r>
            <a:r>
              <a:rPr lang="en-US" sz="2800" dirty="0"/>
              <a:t>... </a:t>
            </a:r>
            <a:r>
              <a:rPr lang="en-US" sz="2800" dirty="0" err="1"/>
              <a:t>све</a:t>
            </a:r>
            <a:r>
              <a:rPr lang="en-US" sz="2800" dirty="0"/>
              <a:t>.</a:t>
            </a:r>
          </a:p>
          <a:p>
            <a:endParaRPr lang="sr-Cyrl-BA" dirty="0"/>
          </a:p>
        </p:txBody>
      </p:sp>
      <p:sp>
        <p:nvSpPr>
          <p:cNvPr id="7" name="TextBox 6"/>
          <p:cNvSpPr txBox="1"/>
          <p:nvPr/>
        </p:nvSpPr>
        <p:spPr>
          <a:xfrm>
            <a:off x="187830" y="2948752"/>
            <a:ext cx="70095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r-Cyrl-RS" sz="2800" dirty="0"/>
              <a:t> </a:t>
            </a:r>
            <a:r>
              <a:rPr lang="en-US" sz="2800" dirty="0"/>
              <a:t>- </a:t>
            </a:r>
            <a:r>
              <a:rPr lang="en-US" sz="2800" dirty="0" err="1"/>
              <a:t>Нема</a:t>
            </a:r>
            <a:r>
              <a:rPr lang="en-US" sz="2800" dirty="0"/>
              <a:t> </a:t>
            </a:r>
            <a:r>
              <a:rPr lang="en-US" sz="2800" dirty="0" err="1"/>
              <a:t>то</a:t>
            </a:r>
            <a:r>
              <a:rPr lang="en-US" sz="2800" dirty="0"/>
              <a:t> </a:t>
            </a:r>
            <a:r>
              <a:rPr lang="en-US" sz="2800" dirty="0" err="1"/>
              <a:t>везе</a:t>
            </a:r>
            <a:r>
              <a:rPr lang="en-US" sz="2800" dirty="0"/>
              <a:t> </a:t>
            </a:r>
            <a:r>
              <a:rPr lang="en-US" sz="2800" dirty="0" err="1"/>
              <a:t>са</a:t>
            </a:r>
            <a:r>
              <a:rPr lang="en-US" sz="2800" dirty="0"/>
              <a:t> </a:t>
            </a:r>
            <a:r>
              <a:rPr lang="en-US" sz="2800" dirty="0" err="1"/>
              <a:t>Тамаром</a:t>
            </a:r>
            <a:r>
              <a:rPr lang="en-US" sz="2800" dirty="0"/>
              <a:t> - </a:t>
            </a:r>
            <a:r>
              <a:rPr lang="en-US" sz="2800" dirty="0" err="1"/>
              <a:t>побунио</a:t>
            </a:r>
            <a:r>
              <a:rPr lang="en-US" sz="2800" dirty="0"/>
              <a:t> </a:t>
            </a:r>
            <a:r>
              <a:rPr lang="en-US" sz="2800" dirty="0" err="1"/>
              <a:t>сам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 smtClean="0"/>
              <a:t>.</a:t>
            </a:r>
            <a:endParaRPr lang="sr-Latn-BA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en-US" sz="2800" dirty="0" err="1"/>
              <a:t>Мене</a:t>
            </a:r>
            <a:r>
              <a:rPr lang="en-US" sz="2800" dirty="0"/>
              <a:t> </a:t>
            </a:r>
            <a:r>
              <a:rPr lang="en-US" sz="2800" dirty="0" err="1"/>
              <a:t>је</a:t>
            </a:r>
            <a:r>
              <a:rPr lang="en-US" sz="2800" dirty="0"/>
              <a:t> </a:t>
            </a:r>
            <a:r>
              <a:rPr lang="en-US" sz="2800" dirty="0" err="1"/>
              <a:t>учитељица</a:t>
            </a:r>
            <a:r>
              <a:rPr lang="en-US" sz="2800" dirty="0"/>
              <a:t> </a:t>
            </a:r>
            <a:r>
              <a:rPr lang="en-US" sz="2800" dirty="0" err="1"/>
              <a:t>замрзела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en-US" sz="2800" dirty="0" smtClean="0"/>
              <a:t>- </a:t>
            </a:r>
            <a:r>
              <a:rPr lang="en-US" sz="2800" dirty="0" err="1"/>
              <a:t>Кладим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није</a:t>
            </a:r>
            <a:r>
              <a:rPr lang="en-US" sz="2800" dirty="0"/>
              <a:t>! - </a:t>
            </a:r>
            <a:r>
              <a:rPr lang="en-US" sz="2800" dirty="0" err="1"/>
              <a:t>заинатила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sr-Cyrl-RS" sz="2800" dirty="0"/>
              <a:t> </a:t>
            </a:r>
            <a:r>
              <a:rPr lang="en-US" sz="2800" dirty="0" smtClean="0"/>
              <a:t>- </a:t>
            </a:r>
            <a:r>
              <a:rPr lang="en-US" sz="2800" dirty="0" err="1"/>
              <a:t>Кладим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јесте</a:t>
            </a:r>
            <a:r>
              <a:rPr lang="en-US" sz="2800" dirty="0"/>
              <a:t>! - </a:t>
            </a:r>
            <a:r>
              <a:rPr lang="en-US" sz="2800" dirty="0" err="1"/>
              <a:t>заинатио</a:t>
            </a:r>
            <a:r>
              <a:rPr lang="en-US" sz="2800" dirty="0"/>
              <a:t> </a:t>
            </a:r>
            <a:r>
              <a:rPr lang="en-US" sz="2800" dirty="0" err="1"/>
              <a:t>сам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и </a:t>
            </a:r>
            <a:r>
              <a:rPr lang="en-US" sz="2800" dirty="0" err="1"/>
              <a:t>ја</a:t>
            </a:r>
            <a:r>
              <a:rPr lang="en-US" sz="2800" dirty="0"/>
              <a:t>.</a:t>
            </a: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37602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800" dirty="0" smtClean="0"/>
              <a:t>		</a:t>
            </a:r>
            <a:r>
              <a:rPr lang="en-US" sz="2800" dirty="0" smtClean="0"/>
              <a:t>И </a:t>
            </a:r>
            <a:r>
              <a:rPr lang="en-US" sz="2800" dirty="0" err="1" smtClean="0"/>
              <a:t>опкладили</a:t>
            </a:r>
            <a:r>
              <a:rPr lang="en-US" sz="2800" dirty="0" smtClean="0"/>
              <a:t> </a:t>
            </a:r>
            <a:r>
              <a:rPr lang="en-US" sz="2800" dirty="0" err="1" smtClean="0"/>
              <a:t>смо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. </a:t>
            </a:r>
            <a:r>
              <a:rPr lang="en-US" sz="2800" dirty="0" err="1" smtClean="0"/>
              <a:t>Баш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био</a:t>
            </a:r>
            <a:r>
              <a:rPr lang="en-US" sz="2800" dirty="0" smtClean="0"/>
              <a:t> </a:t>
            </a:r>
            <a:r>
              <a:rPr lang="en-US" sz="2800" dirty="0" err="1" smtClean="0"/>
              <a:t>велики</a:t>
            </a:r>
            <a:r>
              <a:rPr lang="en-US" sz="2800" dirty="0" smtClean="0"/>
              <a:t> </a:t>
            </a:r>
            <a:r>
              <a:rPr lang="en-US" sz="2800" dirty="0" err="1" smtClean="0"/>
              <a:t>одмор</a:t>
            </a:r>
            <a:r>
              <a:rPr lang="en-US" sz="2800" dirty="0" smtClean="0"/>
              <a:t> </a:t>
            </a:r>
            <a:r>
              <a:rPr lang="en-US" sz="2800" dirty="0" err="1" smtClean="0"/>
              <a:t>када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смо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вратили</a:t>
            </a:r>
            <a:r>
              <a:rPr lang="en-US" sz="2800" dirty="0" smtClean="0"/>
              <a:t> у </a:t>
            </a:r>
            <a:r>
              <a:rPr lang="en-US" sz="2800" dirty="0" err="1" smtClean="0"/>
              <a:t>школско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двориште</a:t>
            </a:r>
            <a:r>
              <a:rPr lang="en-US" sz="2800" dirty="0" smtClean="0"/>
              <a:t>, а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школским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вратима</a:t>
            </a:r>
            <a:r>
              <a:rPr lang="en-US" sz="2800" dirty="0" smtClean="0"/>
              <a:t>. И </a:t>
            </a:r>
            <a:r>
              <a:rPr lang="en-US" sz="2800" dirty="0" err="1" smtClean="0"/>
              <a:t>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откачена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одмах</a:t>
            </a:r>
            <a:r>
              <a:rPr lang="en-US" sz="2800" dirty="0" smtClean="0"/>
              <a:t> </a:t>
            </a:r>
            <a:r>
              <a:rPr lang="en-US" sz="2800" dirty="0" err="1" smtClean="0"/>
              <a:t>питала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Извините</a:t>
            </a:r>
            <a:r>
              <a:rPr lang="en-US" sz="2800" dirty="0" smtClean="0"/>
              <a:t>,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ли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истина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ви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волите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овог</a:t>
            </a:r>
            <a:r>
              <a:rPr lang="en-US" sz="2800" dirty="0" smtClean="0"/>
              <a:t> </a:t>
            </a:r>
            <a:r>
              <a:rPr lang="en-US" sz="2800" dirty="0" err="1" smtClean="0"/>
              <a:t>свог</a:t>
            </a:r>
            <a:r>
              <a:rPr lang="en-US" sz="2800" dirty="0" smtClean="0"/>
              <a:t> </a:t>
            </a:r>
            <a:r>
              <a:rPr lang="en-US" sz="2800" dirty="0" err="1" smtClean="0"/>
              <a:t>ђака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</a:t>
            </a:r>
            <a:r>
              <a:rPr lang="sr-Latn-BA" sz="2800" dirty="0" smtClean="0"/>
              <a:t> </a:t>
            </a:r>
            <a:r>
              <a:rPr lang="en-US" sz="2800" dirty="0" err="1" smtClean="0"/>
              <a:t>Моја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,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,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: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3867894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</a:t>
            </a:r>
            <a:r>
              <a:rPr lang="en-US" sz="2800" dirty="0" err="1"/>
              <a:t>Нема</a:t>
            </a:r>
            <a:r>
              <a:rPr lang="en-US" sz="2800" dirty="0"/>
              <a:t> </a:t>
            </a:r>
            <a:r>
              <a:rPr lang="en-US" sz="2800" dirty="0" err="1"/>
              <a:t>детета</a:t>
            </a:r>
            <a:r>
              <a:rPr lang="en-US" sz="2800" dirty="0"/>
              <a:t> </a:t>
            </a:r>
            <a:r>
              <a:rPr lang="en-US" sz="2800" dirty="0" err="1"/>
              <a:t>које</a:t>
            </a:r>
            <a:r>
              <a:rPr lang="en-US" sz="2800" dirty="0"/>
              <a:t> </a:t>
            </a:r>
            <a:r>
              <a:rPr lang="en-US" sz="2800" dirty="0" err="1"/>
              <a:t>ја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волим</a:t>
            </a:r>
            <a:r>
              <a:rPr lang="en-US" sz="2800" dirty="0"/>
              <a:t>.</a:t>
            </a:r>
          </a:p>
          <a:p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502"/>
            <a:ext cx="8964488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BA" sz="2800" dirty="0" smtClean="0"/>
              <a:t>  </a:t>
            </a:r>
            <a:r>
              <a:rPr lang="en-US" sz="2800" dirty="0" smtClean="0"/>
              <a:t>- А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чега</a:t>
            </a:r>
            <a:r>
              <a:rPr lang="en-US" sz="2800" dirty="0" smtClean="0"/>
              <a:t> </a:t>
            </a:r>
            <a:r>
              <a:rPr lang="en-US" sz="2800" dirty="0" err="1" smtClean="0"/>
              <a:t>он</a:t>
            </a:r>
            <a:r>
              <a:rPr lang="en-US" sz="2800" dirty="0" smtClean="0"/>
              <a:t> </a:t>
            </a:r>
            <a:r>
              <a:rPr lang="en-US" sz="2800" dirty="0" err="1" smtClean="0"/>
              <a:t>има</a:t>
            </a:r>
            <a:r>
              <a:rPr lang="en-US" sz="2800" dirty="0" smtClean="0"/>
              <a:t> </a:t>
            </a:r>
            <a:r>
              <a:rPr lang="en-US" sz="2800" dirty="0" err="1" smtClean="0"/>
              <a:t>четири</a:t>
            </a:r>
            <a:r>
              <a:rPr lang="en-US" sz="2800" dirty="0" smtClean="0"/>
              <a:t> </a:t>
            </a:r>
            <a:r>
              <a:rPr lang="en-US" sz="2800" dirty="0" err="1" smtClean="0"/>
              <a:t>двојке</a:t>
            </a:r>
            <a:r>
              <a:rPr lang="en-US" sz="2800" dirty="0" smtClean="0"/>
              <a:t>, </a:t>
            </a:r>
            <a:r>
              <a:rPr lang="en-US" sz="2800" dirty="0" err="1" smtClean="0"/>
              <a:t>извлачи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учи</a:t>
            </a:r>
            <a:r>
              <a:rPr lang="en-US" sz="2800" dirty="0" smtClean="0"/>
              <a:t>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А </a:t>
            </a:r>
            <a:r>
              <a:rPr lang="en-US" sz="2800" dirty="0" err="1" smtClean="0"/>
              <a:t>то</a:t>
            </a:r>
            <a:r>
              <a:rPr lang="en-US" sz="2800" dirty="0" smtClean="0"/>
              <a:t>! - </a:t>
            </a:r>
            <a:r>
              <a:rPr lang="en-US" sz="2800" dirty="0" err="1" smtClean="0"/>
              <a:t>опет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насмејала</a:t>
            </a:r>
            <a:r>
              <a:rPr lang="en-US" sz="2800" dirty="0" smtClean="0"/>
              <a:t> </a:t>
            </a:r>
            <a:r>
              <a:rPr lang="en-US" sz="2800" dirty="0" err="1" smtClean="0"/>
              <a:t>учитељица</a:t>
            </a:r>
            <a:r>
              <a:rPr lang="en-US" sz="2800" dirty="0" smtClean="0"/>
              <a:t>.</a:t>
            </a:r>
            <a:endParaRPr lang="sr-Latn-BA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sr-Latn-BA" sz="2800" dirty="0" smtClean="0"/>
              <a:t>  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пролећа</a:t>
            </a:r>
            <a:r>
              <a:rPr lang="en-US" sz="2800" dirty="0" smtClean="0"/>
              <a:t> и </a:t>
            </a:r>
            <a:r>
              <a:rPr lang="en-US" sz="2800" dirty="0" err="1" smtClean="0"/>
              <a:t>Тамаре</a:t>
            </a:r>
            <a:r>
              <a:rPr lang="en-US" sz="2800" dirty="0" smtClean="0"/>
              <a:t> </a:t>
            </a:r>
            <a:r>
              <a:rPr lang="en-US" sz="2800" dirty="0" err="1" smtClean="0"/>
              <a:t>из</a:t>
            </a:r>
            <a:endParaRPr lang="sr-Latn-BA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sr-Latn-BA" sz="2800" dirty="0" smtClean="0"/>
              <a:t>   </a:t>
            </a:r>
            <a:r>
              <a:rPr lang="en-US" sz="2800" dirty="0" err="1" smtClean="0"/>
              <a:t>друге</a:t>
            </a:r>
            <a:r>
              <a:rPr lang="en-US" sz="2800" dirty="0" smtClean="0"/>
              <a:t> </a:t>
            </a:r>
            <a:r>
              <a:rPr lang="en-US" sz="2800" dirty="0" err="1" smtClean="0"/>
              <a:t>клупе</a:t>
            </a:r>
            <a:r>
              <a:rPr lang="en-US" sz="2800" dirty="0" smtClean="0"/>
              <a:t>...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 </a:t>
            </a:r>
            <a:r>
              <a:rPr lang="sr-Latn-BA" sz="2800" dirty="0" smtClean="0"/>
              <a:t> </a:t>
            </a:r>
            <a:r>
              <a:rPr lang="en-US" sz="2800" dirty="0" err="1" smtClean="0"/>
              <a:t>Како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знала</a:t>
            </a:r>
            <a:r>
              <a:rPr lang="en-US" sz="2800" dirty="0" smtClean="0"/>
              <a:t>?! </a:t>
            </a:r>
            <a:r>
              <a:rPr lang="en-US" sz="2800" dirty="0" err="1" smtClean="0"/>
              <a:t>Учитељица</a:t>
            </a:r>
            <a:endParaRPr lang="sr-Latn-BA" sz="2800" dirty="0" smtClean="0"/>
          </a:p>
          <a:p>
            <a:pPr>
              <a:buNone/>
            </a:pPr>
            <a:r>
              <a:rPr lang="sr-Latn-BA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err="1" smtClean="0"/>
              <a:t>ме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некада</a:t>
            </a:r>
            <a:r>
              <a:rPr lang="en-US" sz="2800" dirty="0" smtClean="0"/>
              <a:t>, у </a:t>
            </a:r>
            <a:r>
              <a:rPr lang="en-US" sz="2800" dirty="0" err="1" smtClean="0"/>
              <a:t>првом</a:t>
            </a:r>
            <a:r>
              <a:rPr lang="en-US" sz="2800" dirty="0" smtClean="0"/>
              <a:t> и </a:t>
            </a:r>
            <a:endParaRPr lang="sr-Latn-BA" sz="2800" dirty="0" smtClean="0"/>
          </a:p>
          <a:p>
            <a:pPr>
              <a:buNone/>
            </a:pPr>
            <a:r>
              <a:rPr lang="sr-Latn-BA" sz="2800" dirty="0" smtClean="0"/>
              <a:t>    </a:t>
            </a:r>
            <a:r>
              <a:rPr lang="en-US" sz="2800" dirty="0" err="1" smtClean="0"/>
              <a:t>другом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разреду</a:t>
            </a:r>
            <a:r>
              <a:rPr lang="en-US" sz="2800" dirty="0" smtClean="0"/>
              <a:t>, </a:t>
            </a:r>
            <a:r>
              <a:rPr lang="en-US" sz="2800" dirty="0" err="1" smtClean="0"/>
              <a:t>помиловала</a:t>
            </a:r>
            <a:r>
              <a:rPr lang="en-US" sz="2800" dirty="0" smtClean="0"/>
              <a:t> </a:t>
            </a:r>
            <a:r>
              <a:rPr lang="en-US" sz="2800" dirty="0" err="1" smtClean="0"/>
              <a:t>по</a:t>
            </a:r>
            <a:r>
              <a:rPr lang="en-US" sz="2800" dirty="0" smtClean="0"/>
              <a:t> </a:t>
            </a:r>
            <a:r>
              <a:rPr lang="en-US" sz="2800" dirty="0" err="1" smtClean="0"/>
              <a:t>коси</a:t>
            </a:r>
            <a:r>
              <a:rPr lang="en-US" sz="2800" dirty="0" smtClean="0"/>
              <a:t>, а </a:t>
            </a:r>
            <a:r>
              <a:rPr lang="en-US" sz="2800" dirty="0" err="1" smtClean="0"/>
              <a:t>она</a:t>
            </a:r>
            <a:r>
              <a:rPr lang="en-US" sz="2800" dirty="0" smtClean="0"/>
              <a:t> у </a:t>
            </a:r>
            <a:r>
              <a:rPr lang="en-US" sz="2800" dirty="0" err="1" smtClean="0"/>
              <a:t>белим</a:t>
            </a:r>
            <a:r>
              <a:rPr lang="en-US" sz="2800" dirty="0" smtClean="0"/>
              <a:t> </a:t>
            </a:r>
            <a:r>
              <a:rPr lang="en-US" sz="2800" dirty="0" err="1" smtClean="0"/>
              <a:t>чарапама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чича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Глишама</a:t>
            </a:r>
            <a:r>
              <a:rPr lang="en-US" sz="2800" dirty="0" smtClean="0"/>
              <a:t> </a:t>
            </a:r>
            <a:r>
              <a:rPr lang="en-US" sz="2800" dirty="0" err="1" smtClean="0"/>
              <a:t>казала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sr-Cyrl-RS" sz="2800" dirty="0" smtClean="0"/>
              <a:t>  </a:t>
            </a:r>
            <a:r>
              <a:rPr lang="en-US" sz="2800" dirty="0" smtClean="0"/>
              <a:t>-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нека</a:t>
            </a:r>
            <a:r>
              <a:rPr lang="en-US" sz="2800" dirty="0" smtClean="0"/>
              <a:t> </a:t>
            </a:r>
            <a:r>
              <a:rPr lang="en-US" sz="2800" dirty="0" err="1" smtClean="0"/>
              <a:t>убудуће</a:t>
            </a:r>
            <a:r>
              <a:rPr lang="en-US" sz="2800" dirty="0" smtClean="0"/>
              <a:t> </a:t>
            </a:r>
            <a:r>
              <a:rPr lang="en-US" sz="2800" dirty="0" err="1" smtClean="0"/>
              <a:t>седи</a:t>
            </a:r>
            <a:r>
              <a:rPr lang="en-US" sz="2800" dirty="0" smtClean="0"/>
              <a:t> с </a:t>
            </a:r>
            <a:r>
              <a:rPr lang="en-US" sz="2800" dirty="0" err="1" smtClean="0"/>
              <a:t>Тамаром</a:t>
            </a:r>
            <a:r>
              <a:rPr lang="en-US" sz="2800" dirty="0" smtClean="0"/>
              <a:t> у </a:t>
            </a:r>
            <a:r>
              <a:rPr lang="en-US" sz="2800" dirty="0" err="1" smtClean="0"/>
              <a:t>другој</a:t>
            </a:r>
            <a:r>
              <a:rPr lang="en-US" sz="2800" dirty="0" smtClean="0"/>
              <a:t> </a:t>
            </a:r>
            <a:r>
              <a:rPr lang="en-US" sz="2800" dirty="0" err="1" smtClean="0"/>
              <a:t>клупи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1026" name="Picture 2" descr="4 godišnja doba - decije pesme - YouTub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0"/>
          <a:stretch/>
        </p:blipFill>
        <p:spPr bwMode="auto">
          <a:xfrm>
            <a:off x="5292080" y="1671650"/>
            <a:ext cx="3976571" cy="18440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681</Words>
  <Application>Microsoft Office PowerPoint</Application>
  <PresentationFormat>On-screen Show (16:9)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Обрада књижевног текста: „Није наодмет бити магарац“                       </vt:lpstr>
      <vt:lpstr>НИЈЕ НАОДМЕТ БИТИ МАГАРАЦ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Разговарајмо о тексту!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Обрада књижевног текста: “Није на одмет бити магарац”                       (Градимир Стојковић)</dc:title>
  <dc:creator>WIN7</dc:creator>
  <cp:lastModifiedBy>User</cp:lastModifiedBy>
  <cp:revision>57</cp:revision>
  <dcterms:created xsi:type="dcterms:W3CDTF">2020-05-23T20:49:47Z</dcterms:created>
  <dcterms:modified xsi:type="dcterms:W3CDTF">2020-06-09T08:29:48Z</dcterms:modified>
</cp:coreProperties>
</file>