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71" r:id="rId5"/>
    <p:sldId id="272" r:id="rId6"/>
    <p:sldId id="273" r:id="rId7"/>
    <p:sldId id="274" r:id="rId8"/>
    <p:sldId id="26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29-May-20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b="1" smtClean="0">
                <a:solidFill>
                  <a:schemeClr val="tx1"/>
                </a:solidFill>
              </a:rPr>
              <a:t>Котор</a:t>
            </a:r>
            <a:r>
              <a:rPr lang="sr-Latn-BA" sz="4800" b="1" smtClean="0">
                <a:solidFill>
                  <a:schemeClr val="tx1"/>
                </a:solidFill>
              </a:rPr>
              <a:t>ый</a:t>
            </a:r>
            <a:r>
              <a:rPr lang="sr-Cyrl-RS" sz="4800" b="1" smtClean="0">
                <a:solidFill>
                  <a:schemeClr val="tx1"/>
                </a:solidFill>
              </a:rPr>
              <a:t> час ?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  <a:solidFill>
            <a:srgbClr val="00B050"/>
          </a:solidFill>
          <a:ln>
            <a:solidFill>
              <a:schemeClr val="bg2">
                <a:shade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mtClean="0"/>
              <a:t>Doбрый </a:t>
            </a:r>
            <a:r>
              <a:rPr lang="sr-Cyrl-RS" smtClean="0"/>
              <a:t>д</a:t>
            </a:r>
            <a:r>
              <a:rPr lang="sr-Latn-BA" smtClean="0"/>
              <a:t>ень </a:t>
            </a:r>
            <a:r>
              <a:rPr lang="sr-Cyrl-RS" smtClean="0"/>
              <a:t>д</a:t>
            </a:r>
            <a:r>
              <a:rPr lang="sr-Latn-BA" smtClean="0"/>
              <a:t>орогие ученик</a:t>
            </a:r>
            <a:r>
              <a:rPr lang="sr-Cyrl-RS" smtClean="0"/>
              <a:t>и</a:t>
            </a:r>
            <a:r>
              <a:rPr lang="sr-Latn-BA"/>
              <a:t> </a:t>
            </a:r>
            <a:r>
              <a:rPr lang="sr-Latn-BA" smtClean="0"/>
              <a:t>! Как </a:t>
            </a:r>
            <a:r>
              <a:rPr lang="sr-Cyrl-RS" smtClean="0"/>
              <a:t>д</a:t>
            </a:r>
            <a:r>
              <a:rPr lang="sr-Latn-BA" smtClean="0"/>
              <a:t>ела?</a:t>
            </a:r>
          </a:p>
          <a:p>
            <a:pPr marL="0" indent="0">
              <a:buClr>
                <a:srgbClr val="C00000"/>
              </a:buClr>
              <a:buNone/>
            </a:pPr>
            <a:endParaRPr lang="sr-Cyrl-RS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mtClean="0"/>
              <a:t>Я на</a:t>
            </a:r>
            <a:r>
              <a:rPr lang="sr-Cyrl-RS" smtClean="0"/>
              <a:t>д</a:t>
            </a:r>
            <a:r>
              <a:rPr lang="sr-Latn-BA" smtClean="0"/>
              <a:t>еюсь чо </a:t>
            </a:r>
            <a:r>
              <a:rPr lang="sr-Latn-BA"/>
              <a:t>у вас все в </a:t>
            </a:r>
            <a:r>
              <a:rPr lang="sr-Latn-BA" smtClean="0"/>
              <a:t>поря</a:t>
            </a:r>
            <a:r>
              <a:rPr lang="sr-Cyrl-RS" smtClean="0"/>
              <a:t>д</a:t>
            </a:r>
            <a:r>
              <a:rPr lang="sr-Latn-BA" smtClean="0"/>
              <a:t>ке.</a:t>
            </a:r>
            <a:r>
              <a:rPr lang="sr-Cyrl-RS" smtClean="0"/>
              <a:t> </a:t>
            </a:r>
            <a:r>
              <a:rPr lang="sr-Latn-BA" smtClean="0"/>
              <a:t>Мы уж</a:t>
            </a:r>
            <a:r>
              <a:rPr lang="sr-Cyrl-RS" smtClean="0"/>
              <a:t>е</a:t>
            </a:r>
            <a:r>
              <a:rPr lang="sr-Latn-BA" smtClean="0"/>
              <a:t> </a:t>
            </a:r>
            <a:r>
              <a:rPr lang="sr-Latn-BA"/>
              <a:t>знакомы и не </a:t>
            </a:r>
            <a:r>
              <a:rPr lang="sr-Latn-BA" smtClean="0"/>
              <a:t>бу</a:t>
            </a:r>
            <a:r>
              <a:rPr lang="sr-Cyrl-RS" smtClean="0"/>
              <a:t>д</a:t>
            </a:r>
            <a:r>
              <a:rPr lang="sr-Latn-BA" smtClean="0"/>
              <a:t>ем </a:t>
            </a:r>
            <a:r>
              <a:rPr lang="sr-Latn-BA"/>
              <a:t>снова </a:t>
            </a:r>
            <a:r>
              <a:rPr lang="sr-Latn-BA" smtClean="0"/>
              <a:t>знакоми</a:t>
            </a:r>
            <a:r>
              <a:rPr lang="sr-Cyrl-RS" smtClean="0"/>
              <a:t>т</a:t>
            </a:r>
            <a:r>
              <a:rPr lang="sr-Latn-BA" smtClean="0"/>
              <a:t>ься.</a:t>
            </a:r>
            <a:r>
              <a:rPr lang="sr-Cyrl-RS" smtClean="0"/>
              <a:t>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sr-Cyrl-RS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mtClean="0"/>
              <a:t>Сегоgня </a:t>
            </a:r>
            <a:r>
              <a:rPr lang="sr-Latn-BA"/>
              <a:t>у нас </a:t>
            </a:r>
            <a:r>
              <a:rPr lang="sr-Latn-BA" smtClean="0"/>
              <a:t>опя</a:t>
            </a:r>
            <a:r>
              <a:rPr lang="sr-Cyrl-RS" smtClean="0"/>
              <a:t>т</a:t>
            </a:r>
            <a:r>
              <a:rPr lang="sr-Latn-BA" smtClean="0"/>
              <a:t>ь пов</a:t>
            </a:r>
            <a:r>
              <a:rPr lang="sr-Cyrl-RS" smtClean="0"/>
              <a:t>т</a:t>
            </a:r>
            <a:r>
              <a:rPr lang="sr-Latn-BA" smtClean="0"/>
              <a:t>орение.</a:t>
            </a:r>
            <a:r>
              <a:rPr lang="sr-Cyrl-RS" smtClean="0"/>
              <a:t>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sr-Cyrl-RS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mtClean="0"/>
              <a:t>На э</a:t>
            </a:r>
            <a:r>
              <a:rPr lang="sr-Cyrl-RS" smtClean="0"/>
              <a:t>т</a:t>
            </a:r>
            <a:r>
              <a:rPr lang="sr-Latn-BA" smtClean="0"/>
              <a:t>о</a:t>
            </a:r>
            <a:r>
              <a:rPr lang="sr-Cyrl-RS" smtClean="0"/>
              <a:t>т</a:t>
            </a:r>
            <a:r>
              <a:rPr lang="sr-Latn-BA" smtClean="0"/>
              <a:t> </a:t>
            </a:r>
            <a:r>
              <a:rPr lang="sr-Latn-BA"/>
              <a:t>раз мы </a:t>
            </a:r>
            <a:r>
              <a:rPr lang="sr-Latn-BA" smtClean="0"/>
              <a:t>бу</a:t>
            </a:r>
            <a:r>
              <a:rPr lang="sr-Cyrl-RS" smtClean="0"/>
              <a:t>д</a:t>
            </a:r>
            <a:r>
              <a:rPr lang="sr-Latn-BA" smtClean="0"/>
              <a:t>ем пов</a:t>
            </a:r>
            <a:r>
              <a:rPr lang="sr-Cyrl-RS" smtClean="0"/>
              <a:t>т</a:t>
            </a:r>
            <a:r>
              <a:rPr lang="sr-Latn-BA" smtClean="0"/>
              <a:t>оря</a:t>
            </a:r>
            <a:r>
              <a:rPr lang="sr-Cyrl-RS" smtClean="0"/>
              <a:t>т</a:t>
            </a:r>
            <a:r>
              <a:rPr lang="sr-Latn-BA" smtClean="0"/>
              <a:t>ь как обозначае</a:t>
            </a:r>
            <a:r>
              <a:rPr lang="sr-Cyrl-RS" smtClean="0"/>
              <a:t>т</a:t>
            </a:r>
            <a:r>
              <a:rPr lang="sr-Latn-BA" smtClean="0"/>
              <a:t>ся </a:t>
            </a:r>
            <a:r>
              <a:rPr lang="sr-Latn-BA"/>
              <a:t>время на часах и наш урок </a:t>
            </a:r>
            <a:r>
              <a:rPr lang="sr-Latn-BA" smtClean="0"/>
              <a:t>называе</a:t>
            </a:r>
            <a:r>
              <a:rPr lang="sr-Cyrl-RS" smtClean="0"/>
              <a:t>т</a:t>
            </a:r>
            <a:r>
              <a:rPr lang="sr-Latn-BA" smtClean="0"/>
              <a:t>ся</a:t>
            </a:r>
            <a:r>
              <a:rPr lang="sr-Cyrl-RS" smtClean="0"/>
              <a:t> </a:t>
            </a:r>
            <a:r>
              <a:rPr lang="sr-Latn-BA" smtClean="0"/>
              <a:t>        </a:t>
            </a:r>
            <a:r>
              <a:rPr lang="sr-Cyrl-RS" smtClean="0"/>
              <a:t>                   "</a:t>
            </a:r>
            <a:r>
              <a:rPr lang="sr-Latn-BA" smtClean="0"/>
              <a:t>Ко</a:t>
            </a:r>
            <a:r>
              <a:rPr lang="sr-Cyrl-RS" smtClean="0"/>
              <a:t>т</a:t>
            </a:r>
            <a:r>
              <a:rPr lang="sr-Latn-BA" smtClean="0"/>
              <a:t>орый </a:t>
            </a:r>
            <a:r>
              <a:rPr lang="sr-Latn-BA"/>
              <a:t>час</a:t>
            </a:r>
            <a:r>
              <a:rPr lang="sr-Latn-BA" smtClean="0"/>
              <a:t>?</a:t>
            </a:r>
            <a:r>
              <a:rPr lang="sr-Cyrl-RS" smtClean="0"/>
              <a:t> </a:t>
            </a:r>
            <a:r>
              <a:rPr lang="sr-Latn-BA" smtClean="0"/>
              <a:t>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816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Dавай</a:t>
            </a:r>
            <a:r>
              <a:rPr lang="sr-Cyrl-RS" sz="2400" smtClean="0"/>
              <a:t>т</a:t>
            </a:r>
            <a:r>
              <a:rPr lang="sr-Latn-BA" sz="2400" smtClean="0"/>
              <a:t>е,</a:t>
            </a:r>
            <a:r>
              <a:rPr lang="sr-Cyrl-RS" sz="2400" smtClean="0"/>
              <a:t> </a:t>
            </a:r>
            <a:r>
              <a:rPr lang="sr-Latn-BA" sz="2400" smtClean="0"/>
              <a:t>сначала </a:t>
            </a:r>
            <a:r>
              <a:rPr lang="sr-Latn-BA" sz="2400"/>
              <a:t>разясним </a:t>
            </a:r>
            <a:r>
              <a:rPr lang="sr-Latn-BA" sz="2400" smtClean="0"/>
              <a:t>ч</a:t>
            </a:r>
            <a:r>
              <a:rPr lang="sr-Cyrl-RS" sz="2400" smtClean="0"/>
              <a:t>т</a:t>
            </a:r>
            <a:r>
              <a:rPr lang="sr-Latn-BA" sz="2400" smtClean="0"/>
              <a:t>о значи</a:t>
            </a:r>
            <a:r>
              <a:rPr lang="sr-Cyrl-RS" sz="2400" smtClean="0"/>
              <a:t>т: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smtClean="0"/>
              <a:t> 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Часы и</a:t>
            </a:r>
            <a:r>
              <a:rPr lang="sr-Cyrl-RS" sz="2400" smtClean="0"/>
              <a:t>д</a:t>
            </a:r>
            <a:r>
              <a:rPr lang="sr-Latn-BA" sz="2400" smtClean="0"/>
              <a:t>у</a:t>
            </a:r>
            <a:r>
              <a:rPr lang="sr-Cyrl-RS" sz="2400" smtClean="0"/>
              <a:t>т</a:t>
            </a:r>
            <a:r>
              <a:rPr lang="sr-Latn-BA" sz="2400" smtClean="0"/>
              <a:t>,?</a:t>
            </a:r>
            <a:r>
              <a:rPr lang="sr-Cyrl-RS" sz="2400" smtClean="0"/>
              <a:t> </a:t>
            </a:r>
            <a:r>
              <a:rPr lang="sr-Latn-BA" sz="2400" smtClean="0"/>
              <a:t>-</a:t>
            </a:r>
            <a:r>
              <a:rPr lang="sr-Cyrl-RS" sz="2400" smtClean="0"/>
              <a:t> </a:t>
            </a:r>
            <a:r>
              <a:rPr lang="sr-Latn-BA" sz="2400" smtClean="0"/>
              <a:t>Э</a:t>
            </a:r>
            <a:r>
              <a:rPr lang="sr-Cyrl-RS" sz="2400" smtClean="0"/>
              <a:t>т</a:t>
            </a:r>
            <a:r>
              <a:rPr lang="sr-Latn-BA" sz="2400" smtClean="0"/>
              <a:t>о значи</a:t>
            </a:r>
            <a:r>
              <a:rPr lang="sr-Cyrl-RS" sz="2400" smtClean="0"/>
              <a:t>т</a:t>
            </a:r>
            <a:r>
              <a:rPr lang="sr-Latn-BA" sz="2400" smtClean="0"/>
              <a:t>, ч</a:t>
            </a:r>
            <a:r>
              <a:rPr lang="sr-Cyrl-RS" sz="2400" smtClean="0"/>
              <a:t>т</a:t>
            </a:r>
            <a:r>
              <a:rPr lang="sr-Latn-BA" sz="2400" smtClean="0"/>
              <a:t>о </a:t>
            </a:r>
            <a:r>
              <a:rPr lang="sr-Latn-BA" sz="2400"/>
              <a:t>часы </a:t>
            </a:r>
            <a:r>
              <a:rPr lang="sr-Latn-BA" sz="2400" smtClean="0"/>
              <a:t>показываю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Latn-BA" sz="2400"/>
              <a:t>реальное время</a:t>
            </a:r>
            <a:r>
              <a:rPr lang="sr-Latn-BA" sz="2400" smtClean="0"/>
              <a:t>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Часы с</a:t>
            </a:r>
            <a:r>
              <a:rPr lang="sr-Cyrl-RS" sz="2400" smtClean="0"/>
              <a:t>т</a:t>
            </a:r>
            <a:r>
              <a:rPr lang="sr-Latn-BA" sz="2400" smtClean="0"/>
              <a:t>ояm!</a:t>
            </a:r>
            <a:r>
              <a:rPr lang="sr-Cyrl-RS" sz="2400" smtClean="0"/>
              <a:t> </a:t>
            </a:r>
            <a:r>
              <a:rPr lang="sr-Latn-BA" sz="2400" smtClean="0"/>
              <a:t>-</a:t>
            </a:r>
            <a:r>
              <a:rPr lang="sr-Cyrl-RS" sz="2400" smtClean="0"/>
              <a:t> </a:t>
            </a:r>
            <a:r>
              <a:rPr lang="sr-Latn-BA" sz="2400" smtClean="0"/>
              <a:t>Э</a:t>
            </a:r>
            <a:r>
              <a:rPr lang="sr-Cyrl-RS" sz="2400" smtClean="0"/>
              <a:t>т</a:t>
            </a:r>
            <a:r>
              <a:rPr lang="sr-Latn-BA" sz="2400" smtClean="0"/>
              <a:t>о значи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Cyrl-RS" sz="2400" smtClean="0"/>
              <a:t> </a:t>
            </a:r>
            <a:r>
              <a:rPr lang="sr-Latn-BA" sz="2400" smtClean="0"/>
              <a:t>ч</a:t>
            </a:r>
            <a:r>
              <a:rPr lang="sr-Cyrl-RS" sz="2400" smtClean="0"/>
              <a:t>т</a:t>
            </a:r>
            <a:r>
              <a:rPr lang="sr-Latn-BA" sz="2400" smtClean="0"/>
              <a:t>о </a:t>
            </a:r>
            <a:r>
              <a:rPr lang="sr-Latn-BA" sz="2400"/>
              <a:t>часы </a:t>
            </a:r>
            <a:r>
              <a:rPr lang="sr-Latn-BA" sz="2400" smtClean="0"/>
              <a:t>ос</a:t>
            </a:r>
            <a:r>
              <a:rPr lang="sr-Cyrl-RS" sz="2400" smtClean="0"/>
              <a:t>т</a:t>
            </a:r>
            <a:r>
              <a:rPr lang="sr-Latn-BA" sz="2400" smtClean="0"/>
              <a:t>ановились </a:t>
            </a:r>
            <a:r>
              <a:rPr lang="sr-Latn-BA" sz="2400"/>
              <a:t>и не </a:t>
            </a:r>
            <a:r>
              <a:rPr lang="sr-Latn-BA" sz="2400" smtClean="0"/>
              <a:t>показываю</a:t>
            </a:r>
            <a:r>
              <a:rPr lang="sr-Cyrl-RS" sz="2400" smtClean="0"/>
              <a:t>т</a:t>
            </a:r>
            <a:r>
              <a:rPr lang="sr-Latn-BA" sz="2400" smtClean="0"/>
              <a:t> время.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Часы спеша</a:t>
            </a:r>
            <a:r>
              <a:rPr lang="sr-Cyrl-RS" sz="2400" smtClean="0"/>
              <a:t>т</a:t>
            </a:r>
            <a:r>
              <a:rPr lang="sr-Latn-BA" sz="2400" smtClean="0"/>
              <a:t>.</a:t>
            </a:r>
            <a:r>
              <a:rPr lang="sr-Cyrl-RS" sz="2400" smtClean="0"/>
              <a:t> </a:t>
            </a:r>
            <a:r>
              <a:rPr lang="sr-Latn-BA" sz="2400" smtClean="0"/>
              <a:t>-</a:t>
            </a:r>
            <a:r>
              <a:rPr lang="sr-Cyrl-RS" sz="2400" smtClean="0"/>
              <a:t> </a:t>
            </a:r>
            <a:r>
              <a:rPr lang="sr-Latn-BA" sz="2400" smtClean="0"/>
              <a:t>Эmо значи</a:t>
            </a:r>
            <a:r>
              <a:rPr lang="sr-Cyrl-RS" sz="2400" smtClean="0"/>
              <a:t>т</a:t>
            </a:r>
            <a:r>
              <a:rPr lang="sr-Latn-BA" sz="2400" smtClean="0"/>
              <a:t>  ч</a:t>
            </a:r>
            <a:r>
              <a:rPr lang="sr-Cyrl-RS" sz="2400" smtClean="0"/>
              <a:t>т</a:t>
            </a:r>
            <a:r>
              <a:rPr lang="sr-Latn-BA" sz="2400" smtClean="0"/>
              <a:t>о </a:t>
            </a:r>
            <a:r>
              <a:rPr lang="sr-Latn-BA" sz="2400"/>
              <a:t>часы </a:t>
            </a:r>
            <a:r>
              <a:rPr lang="sr-Latn-BA" sz="2400" smtClean="0"/>
              <a:t>и</a:t>
            </a:r>
            <a:r>
              <a:rPr lang="sr-Cyrl-RS" sz="2400" smtClean="0"/>
              <a:t>д</a:t>
            </a:r>
            <a:r>
              <a:rPr lang="sr-Latn-BA" sz="2400" smtClean="0"/>
              <a:t>у</a:t>
            </a:r>
            <a:r>
              <a:rPr lang="sr-Cyrl-RS" sz="2400" smtClean="0"/>
              <a:t>т</a:t>
            </a:r>
            <a:r>
              <a:rPr lang="sr-Latn-BA" sz="2400" smtClean="0"/>
              <a:t> быс</a:t>
            </a:r>
            <a:r>
              <a:rPr lang="sr-Cyrl-RS" sz="2400" smtClean="0"/>
              <a:t>т</a:t>
            </a:r>
            <a:r>
              <a:rPr lang="sr-Latn-BA" sz="2400" smtClean="0"/>
              <a:t>рее </a:t>
            </a:r>
            <a:r>
              <a:rPr lang="sr-Latn-BA" sz="2400"/>
              <a:t>чем реальное время</a:t>
            </a:r>
            <a:r>
              <a:rPr lang="sr-Latn-BA" sz="2400" smtClean="0"/>
              <a:t>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 </a:t>
            </a:r>
            <a:r>
              <a:rPr lang="sr-Latn-BA" sz="2400"/>
              <a:t>Часы </a:t>
            </a:r>
            <a:r>
              <a:rPr lang="sr-Latn-BA" sz="2400" smtClean="0"/>
              <a:t>о</a:t>
            </a:r>
            <a:r>
              <a:rPr lang="sr-Cyrl-RS" sz="2400" smtClean="0"/>
              <a:t>т</a:t>
            </a:r>
            <a:r>
              <a:rPr lang="sr-Latn-BA" sz="2400" smtClean="0"/>
              <a:t>с</a:t>
            </a:r>
            <a:r>
              <a:rPr lang="sr-Cyrl-RS" sz="2400" smtClean="0"/>
              <a:t>т</a:t>
            </a:r>
            <a:r>
              <a:rPr lang="sr-Latn-BA" sz="2400" smtClean="0"/>
              <a:t>аю</a:t>
            </a:r>
            <a:r>
              <a:rPr lang="sr-Cyrl-RS" sz="2400" smtClean="0"/>
              <a:t>т</a:t>
            </a:r>
            <a:r>
              <a:rPr lang="sr-Latn-BA" sz="2400" smtClean="0"/>
              <a:t>.</a:t>
            </a:r>
            <a:r>
              <a:rPr lang="sr-Cyrl-RS" sz="2400" smtClean="0"/>
              <a:t> </a:t>
            </a:r>
            <a:r>
              <a:rPr lang="sr-Latn-BA" sz="2400" smtClean="0"/>
              <a:t>-Э</a:t>
            </a:r>
            <a:r>
              <a:rPr lang="sr-Cyrl-RS" sz="2400" smtClean="0"/>
              <a:t>т</a:t>
            </a:r>
            <a:r>
              <a:rPr lang="sr-Latn-BA" sz="2400" smtClean="0"/>
              <a:t>о значи</a:t>
            </a:r>
            <a:r>
              <a:rPr lang="sr-Cyrl-RS" sz="2400" smtClean="0"/>
              <a:t>т</a:t>
            </a:r>
            <a:r>
              <a:rPr lang="sr-Latn-BA" sz="2400" smtClean="0"/>
              <a:t> ч</a:t>
            </a:r>
            <a:r>
              <a:rPr lang="sr-Cyrl-RS" sz="2400" smtClean="0"/>
              <a:t>т</a:t>
            </a:r>
            <a:r>
              <a:rPr lang="sr-Latn-BA" sz="2400" smtClean="0"/>
              <a:t>о </a:t>
            </a:r>
            <a:r>
              <a:rPr lang="sr-Latn-BA" sz="2400"/>
              <a:t>часы </a:t>
            </a:r>
            <a:r>
              <a:rPr lang="sr-Latn-BA" sz="2400" smtClean="0"/>
              <a:t>опаз</a:t>
            </a:r>
            <a:r>
              <a:rPr lang="sr-Cyrl-RS" sz="2400" smtClean="0"/>
              <a:t>д</a:t>
            </a:r>
            <a:r>
              <a:rPr lang="sr-Latn-BA" sz="2400" smtClean="0"/>
              <a:t>ываю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Latn-BA" sz="2400"/>
              <a:t>за реальным временем</a:t>
            </a:r>
            <a:r>
              <a:rPr lang="sr-Latn-BA" sz="2400" smtClean="0"/>
              <a:t>.</a:t>
            </a:r>
            <a:endParaRPr lang="sr-Cyrl-RS" sz="240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 b="1" smtClean="0">
                <a:solidFill>
                  <a:schemeClr val="tx1"/>
                </a:solidFill>
              </a:rPr>
              <a:t>Часы</a:t>
            </a:r>
            <a:r>
              <a:rPr lang="sr-Cyrl-RS" sz="4800" b="1" smtClean="0">
                <a:solidFill>
                  <a:schemeClr val="tx1"/>
                </a:solidFill>
              </a:rPr>
              <a:t>...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5791200" cy="5486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sr-Latn-BA" sz="2000"/>
              <a:t>А сейчас </a:t>
            </a:r>
            <a:r>
              <a:rPr lang="sr-Latn-BA" sz="2000" smtClean="0"/>
              <a:t>смо</a:t>
            </a:r>
            <a:r>
              <a:rPr lang="sr-Cyrl-RS" sz="2000" smtClean="0"/>
              <a:t>т</a:t>
            </a:r>
            <a:r>
              <a:rPr lang="sr-Latn-BA" sz="2000" smtClean="0"/>
              <a:t>ри</a:t>
            </a:r>
            <a:r>
              <a:rPr lang="sr-Cyrl-RS" sz="2000" smtClean="0"/>
              <a:t>т</a:t>
            </a:r>
            <a:r>
              <a:rPr lang="sr-Latn-BA" sz="2000" smtClean="0"/>
              <a:t>е</a:t>
            </a:r>
            <a:r>
              <a:rPr lang="sr-Cyrl-RS" sz="2000" smtClean="0"/>
              <a:t>: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На первом </a:t>
            </a:r>
            <a:r>
              <a:rPr lang="sr-Latn-BA" sz="2000" smtClean="0"/>
              <a:t>рисунке</a:t>
            </a:r>
            <a:r>
              <a:rPr lang="sr-Cyrl-RS" sz="2000" smtClean="0"/>
              <a:t>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релки показываю</a:t>
            </a:r>
            <a:r>
              <a:rPr lang="sr-Cyrl-RS" sz="2000" smtClean="0"/>
              <a:t>т</a:t>
            </a:r>
            <a:r>
              <a:rPr lang="sr-Latn-BA" sz="2000" smtClean="0"/>
              <a:t> </a:t>
            </a:r>
            <a:r>
              <a:rPr lang="sr-Latn-BA" sz="2000"/>
              <a:t>(Ровно)  час </a:t>
            </a:r>
            <a:r>
              <a:rPr lang="sr-Latn-BA" sz="2000" smtClean="0"/>
              <a:t>.</a:t>
            </a:r>
            <a:endParaRPr lang="sr-Cyrl-RS" sz="2000" smtClean="0"/>
          </a:p>
          <a:p>
            <a:pPr>
              <a:buClr>
                <a:srgbClr val="C00000"/>
              </a:buClr>
            </a:pPr>
            <a:r>
              <a:rPr lang="sr-Latn-BA" sz="2000" smtClean="0"/>
              <a:t>Слушай</a:t>
            </a:r>
            <a:r>
              <a:rPr lang="sr-Cyrl-RS" sz="2000" smtClean="0"/>
              <a:t>т</a:t>
            </a:r>
            <a:r>
              <a:rPr lang="sr-Latn-BA" sz="2000" smtClean="0"/>
              <a:t>е </a:t>
            </a:r>
            <a:r>
              <a:rPr lang="sr-Cyrl-RS" sz="2000" smtClean="0"/>
              <a:t> д</a:t>
            </a:r>
            <a:r>
              <a:rPr lang="sr-Latn-BA" sz="2000" smtClean="0"/>
              <a:t>е</a:t>
            </a:r>
            <a:r>
              <a:rPr lang="sr-Cyrl-RS" sz="2000" smtClean="0"/>
              <a:t>т</a:t>
            </a:r>
            <a:r>
              <a:rPr lang="sr-Latn-BA" sz="2000" smtClean="0"/>
              <a:t>и</a:t>
            </a:r>
            <a:r>
              <a:rPr lang="sr-Latn-BA" sz="2000"/>
              <a:t>, я вам </a:t>
            </a:r>
            <a:r>
              <a:rPr lang="sr-Cyrl-RS" sz="2000" smtClean="0"/>
              <a:t>д</a:t>
            </a:r>
            <a:r>
              <a:rPr lang="sr-Latn-BA" sz="2000" smtClean="0"/>
              <a:t>олжна обра</a:t>
            </a:r>
            <a:r>
              <a:rPr lang="sr-Cyrl-RS" sz="2000" smtClean="0"/>
              <a:t>т</a:t>
            </a:r>
            <a:r>
              <a:rPr lang="sr-Latn-BA" sz="2000" smtClean="0"/>
              <a:t>и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внимание на </a:t>
            </a:r>
            <a:r>
              <a:rPr lang="sr-Cyrl-RS" sz="2000" smtClean="0"/>
              <a:t>т</a:t>
            </a:r>
            <a:r>
              <a:rPr lang="sr-Latn-BA" sz="2000" smtClean="0"/>
              <a:t>о ч</a:t>
            </a:r>
            <a:r>
              <a:rPr lang="sr-Cyrl-RS" sz="2000" smtClean="0"/>
              <a:t>т</a:t>
            </a:r>
            <a:r>
              <a:rPr lang="sr-Latn-BA" sz="2000" smtClean="0"/>
              <a:t>о э</a:t>
            </a:r>
            <a:r>
              <a:rPr lang="sr-Cyrl-RS" sz="2000" smtClean="0"/>
              <a:t>т</a:t>
            </a:r>
            <a:r>
              <a:rPr lang="sr-Latn-BA" sz="2000" smtClean="0"/>
              <a:t>о </a:t>
            </a:r>
            <a:r>
              <a:rPr lang="sr-Latn-BA" sz="2000"/>
              <a:t>ровно можно </a:t>
            </a:r>
            <a:r>
              <a:rPr lang="sr-Latn-BA" sz="2000" smtClean="0"/>
              <a:t>говори</a:t>
            </a:r>
            <a:r>
              <a:rPr lang="sr-Cyrl-RS" sz="2000" smtClean="0"/>
              <a:t>т</a:t>
            </a:r>
            <a:r>
              <a:rPr lang="sr-Latn-BA" sz="2000" smtClean="0"/>
              <a:t>ь,</a:t>
            </a:r>
            <a:r>
              <a:rPr lang="sr-Cyrl-RS" sz="2000" smtClean="0"/>
              <a:t> </a:t>
            </a:r>
            <a:r>
              <a:rPr lang="sr-Latn-BA" sz="2000" smtClean="0"/>
              <a:t>а </a:t>
            </a:r>
            <a:r>
              <a:rPr lang="sr-Latn-BA" sz="2000"/>
              <a:t>можно и </a:t>
            </a:r>
            <a:r>
              <a:rPr lang="sr-Latn-BA" sz="2000" smtClean="0"/>
              <a:t>обой</a:t>
            </a:r>
            <a:r>
              <a:rPr lang="sr-Cyrl-RS" sz="2000" smtClean="0"/>
              <a:t>т</a:t>
            </a:r>
            <a:r>
              <a:rPr lang="sr-Latn-BA" sz="2000" smtClean="0"/>
              <a:t>ись </a:t>
            </a:r>
            <a:r>
              <a:rPr lang="sr-Latn-BA" sz="2000"/>
              <a:t>без него ,оно </a:t>
            </a:r>
            <a:r>
              <a:rPr lang="sr-Latn-BA" sz="2000" smtClean="0"/>
              <a:t>упо</a:t>
            </a:r>
            <a:r>
              <a:rPr lang="sr-Cyrl-RS" sz="2000" smtClean="0"/>
              <a:t>т</a:t>
            </a:r>
            <a:r>
              <a:rPr lang="sr-Latn-BA" sz="2000" smtClean="0"/>
              <a:t>ребляе</a:t>
            </a:r>
            <a:r>
              <a:rPr lang="sr-Cyrl-RS" sz="2000" smtClean="0"/>
              <a:t>т</a:t>
            </a:r>
            <a:r>
              <a:rPr lang="sr-Latn-BA" sz="2000" smtClean="0"/>
              <a:t>ся </a:t>
            </a:r>
            <a:r>
              <a:rPr lang="sr-Latn-BA" sz="2000"/>
              <a:t>если мы </a:t>
            </a:r>
            <a:r>
              <a:rPr lang="sr-Latn-BA" sz="2000" smtClean="0"/>
              <a:t>хо</a:t>
            </a:r>
            <a:r>
              <a:rPr lang="sr-Cyrl-RS" sz="2000" smtClean="0"/>
              <a:t>т</a:t>
            </a:r>
            <a:r>
              <a:rPr lang="sr-Latn-BA" sz="2000" smtClean="0"/>
              <a:t>им по</a:t>
            </a:r>
            <a:r>
              <a:rPr lang="sr-Cyrl-RS" sz="2000" smtClean="0"/>
              <a:t>д</a:t>
            </a:r>
            <a:r>
              <a:rPr lang="sr-Latn-BA" sz="2000" smtClean="0"/>
              <a:t>черкну</a:t>
            </a:r>
            <a:r>
              <a:rPr lang="sr-Cyrl-RS" sz="2000" smtClean="0"/>
              <a:t>т</a:t>
            </a:r>
            <a:r>
              <a:rPr lang="sr-Latn-BA" sz="2000" smtClean="0"/>
              <a:t>.</a:t>
            </a:r>
            <a:endParaRPr lang="sr-Cyrl-RS" sz="2000" smtClean="0"/>
          </a:p>
          <a:p>
            <a:pPr>
              <a:buClr>
                <a:srgbClr val="C00000"/>
              </a:buClr>
            </a:pPr>
            <a:r>
              <a:rPr lang="sr-Latn-BA" sz="2000" smtClean="0"/>
              <a:t>На сле</a:t>
            </a:r>
            <a:r>
              <a:rPr lang="sr-Cyrl-RS" sz="2000" smtClean="0"/>
              <a:t>д</a:t>
            </a:r>
            <a:r>
              <a:rPr lang="sr-Latn-BA" sz="2000" smtClean="0"/>
              <a:t>ующем рисунке </a:t>
            </a:r>
            <a:r>
              <a:rPr lang="sr-Latn-BA" sz="2000"/>
              <a:t>у </a:t>
            </a:r>
            <a:r>
              <a:rPr lang="sr-Latn-BA" sz="2000" smtClean="0"/>
              <a:t>нас (Ровно</a:t>
            </a:r>
            <a:r>
              <a:rPr lang="sr-Latn-BA" sz="2000"/>
              <a:t>) </a:t>
            </a:r>
            <a:r>
              <a:rPr lang="sr-Cyrl-RS" sz="2000" smtClean="0"/>
              <a:t>д</a:t>
            </a:r>
            <a:r>
              <a:rPr lang="sr-Latn-BA" sz="2000" smtClean="0"/>
              <a:t>ва </a:t>
            </a:r>
            <a:r>
              <a:rPr lang="sr-Latn-BA" sz="2000"/>
              <a:t>часа</a:t>
            </a:r>
            <a:r>
              <a:rPr lang="sr-Latn-BA" sz="2000" smtClean="0"/>
              <a:t>.</a:t>
            </a:r>
            <a:endParaRPr lang="sr-Cyrl-RS" sz="2000" smtClean="0"/>
          </a:p>
          <a:p>
            <a:pPr>
              <a:buClr>
                <a:srgbClr val="C00000"/>
              </a:buClr>
            </a:pPr>
            <a:r>
              <a:rPr lang="sr-Latn-BA" sz="2000" smtClean="0"/>
              <a:t>На </a:t>
            </a:r>
            <a:r>
              <a:rPr lang="sr-Cyrl-RS" sz="2000" smtClean="0"/>
              <a:t>т</a:t>
            </a:r>
            <a:r>
              <a:rPr lang="sr-Latn-BA" sz="2000" smtClean="0"/>
              <a:t>ре</a:t>
            </a:r>
            <a:r>
              <a:rPr lang="sr-Cyrl-RS" sz="2000" smtClean="0"/>
              <a:t>т</a:t>
            </a:r>
            <a:r>
              <a:rPr lang="sr-Latn-BA" sz="2000" smtClean="0"/>
              <a:t>ьем рисунке</a:t>
            </a:r>
            <a:r>
              <a:rPr lang="sr-Cyrl-RS" sz="2000" smtClean="0"/>
              <a:t> </a:t>
            </a:r>
            <a:r>
              <a:rPr lang="sr-Latn-BA" sz="2000" smtClean="0"/>
              <a:t> (</a:t>
            </a:r>
            <a:r>
              <a:rPr lang="sr-Latn-BA" sz="2000"/>
              <a:t>Ровно), </a:t>
            </a:r>
            <a:r>
              <a:rPr lang="sr-Cyrl-RS" sz="2000" smtClean="0"/>
              <a:t>т</a:t>
            </a:r>
            <a:r>
              <a:rPr lang="sr-Latn-BA" sz="2000" smtClean="0"/>
              <a:t>ри </a:t>
            </a:r>
            <a:r>
              <a:rPr lang="sr-Latn-BA" sz="2000"/>
              <a:t>часа. </a:t>
            </a:r>
            <a:endParaRPr lang="sr-Latn-BA" sz="2000" smtClean="0"/>
          </a:p>
          <a:p>
            <a:pPr>
              <a:buClr>
                <a:srgbClr val="C00000"/>
              </a:buClr>
            </a:pPr>
            <a:r>
              <a:rPr lang="sr-Latn-BA" sz="2000"/>
              <a:t>На </a:t>
            </a:r>
            <a:r>
              <a:rPr lang="sr-Latn-BA" sz="2000" smtClean="0"/>
              <a:t>че</a:t>
            </a:r>
            <a:r>
              <a:rPr lang="sr-Cyrl-RS" sz="2000" smtClean="0"/>
              <a:t>т</a:t>
            </a:r>
            <a:r>
              <a:rPr lang="sr-Latn-BA" sz="2000" smtClean="0"/>
              <a:t>вер</a:t>
            </a:r>
            <a:r>
              <a:rPr lang="sr-Cyrl-RS" sz="2000" smtClean="0"/>
              <a:t>т</a:t>
            </a:r>
            <a:r>
              <a:rPr lang="sr-Latn-BA" sz="2000" smtClean="0"/>
              <a:t>ом рисунке </a:t>
            </a:r>
            <a:r>
              <a:rPr lang="sr-Latn-BA" sz="2000"/>
              <a:t>у нас (Ровно) </a:t>
            </a:r>
            <a:r>
              <a:rPr lang="sr-Latn-BA" sz="2000" smtClean="0"/>
              <a:t>шес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часов.</a:t>
            </a:r>
            <a:endParaRPr lang="sr-Cyrl-RS" sz="2000"/>
          </a:p>
          <a:p>
            <a:pPr>
              <a:buClr>
                <a:srgbClr val="C00000"/>
              </a:buClr>
            </a:pPr>
            <a:r>
              <a:rPr lang="sr-Latn-BA" sz="2000"/>
              <a:t>На </a:t>
            </a:r>
            <a:r>
              <a:rPr lang="sr-Latn-BA" sz="2000" smtClean="0"/>
              <a:t>пя</a:t>
            </a:r>
            <a:r>
              <a:rPr lang="sr-Cyrl-RS" sz="2000" smtClean="0"/>
              <a:t>т</a:t>
            </a:r>
            <a:r>
              <a:rPr lang="sr-Latn-BA" sz="2000" smtClean="0"/>
              <a:t>ом </a:t>
            </a:r>
            <a:r>
              <a:rPr lang="sr-Latn-BA" sz="2000"/>
              <a:t>рисунке (Ровно) </a:t>
            </a:r>
            <a:r>
              <a:rPr lang="sr-Latn-BA" sz="2000" smtClean="0"/>
              <a:t>оgинна</a:t>
            </a:r>
            <a:r>
              <a:rPr lang="sr-Cyrl-RS" sz="2000" smtClean="0"/>
              <a:t>д</a:t>
            </a:r>
            <a:r>
              <a:rPr lang="sr-Latn-BA" sz="2000" smtClean="0"/>
              <a:t>ца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 </a:t>
            </a:r>
            <a:r>
              <a:rPr lang="sr-Cyrl-RS" sz="2000" smtClean="0"/>
              <a:t> </a:t>
            </a:r>
            <a:r>
              <a:rPr lang="sr-Latn-BA" sz="2000" smtClean="0"/>
              <a:t>и </a:t>
            </a:r>
            <a:r>
              <a:rPr lang="sr-Latn-BA" sz="2000"/>
              <a:t>на </a:t>
            </a:r>
            <a:r>
              <a:rPr lang="sr-Cyrl-RS" sz="2000" smtClean="0"/>
              <a:t> </a:t>
            </a:r>
            <a:r>
              <a:rPr lang="sr-Latn-BA" sz="2000" smtClean="0"/>
              <a:t>шес</a:t>
            </a:r>
            <a:r>
              <a:rPr lang="sr-Cyrl-RS" sz="2000" smtClean="0"/>
              <a:t>т</a:t>
            </a:r>
            <a:r>
              <a:rPr lang="sr-Latn-BA" sz="2000" smtClean="0"/>
              <a:t>ом </a:t>
            </a:r>
            <a:r>
              <a:rPr lang="sr-Latn-BA" sz="2000"/>
              <a:t>рисунке </a:t>
            </a:r>
            <a:r>
              <a:rPr lang="sr-Cyrl-RS" sz="2000" smtClean="0"/>
              <a:t> </a:t>
            </a:r>
            <a:r>
              <a:rPr lang="sr-Latn-BA" sz="2000" smtClean="0"/>
              <a:t>у </a:t>
            </a:r>
            <a:r>
              <a:rPr lang="sr-Latn-BA" sz="2000"/>
              <a:t>нас (Ровно) </a:t>
            </a:r>
            <a:r>
              <a:rPr lang="sr-Cyrl-RS" sz="2000" smtClean="0"/>
              <a:t>д</a:t>
            </a:r>
            <a:r>
              <a:rPr lang="sr-Latn-BA" sz="2000" smtClean="0"/>
              <a:t>вена</a:t>
            </a:r>
            <a:r>
              <a:rPr lang="sr-Cyrl-RS" sz="2000" smtClean="0"/>
              <a:t>дц</a:t>
            </a:r>
            <a:r>
              <a:rPr lang="sr-Latn-BA" sz="2000" smtClean="0"/>
              <a:t>а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часов. </a:t>
            </a:r>
            <a:endParaRPr lang="sr-Cyrl-RS" sz="2000"/>
          </a:p>
          <a:p>
            <a:pPr>
              <a:buClr>
                <a:srgbClr val="C00000"/>
              </a:buClr>
            </a:pPr>
            <a:endParaRPr lang="sr-Cyrl-R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63000" cy="10668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 b="1" smtClean="0">
                <a:solidFill>
                  <a:schemeClr val="tx1"/>
                </a:solidFill>
              </a:rPr>
              <a:t>Часы</a:t>
            </a:r>
            <a:r>
              <a:rPr lang="sr-Cyrl-RS" sz="4800" b="1" smtClean="0">
                <a:solidFill>
                  <a:schemeClr val="tx1"/>
                </a:solidFill>
              </a:rPr>
              <a:t> - ровно</a:t>
            </a:r>
            <a:endParaRPr lang="en-US" sz="4800" b="1">
              <a:solidFill>
                <a:schemeClr val="tx1"/>
              </a:solidFill>
            </a:endParaRPr>
          </a:p>
        </p:txBody>
      </p:sp>
      <p:pic>
        <p:nvPicPr>
          <p:cNvPr id="2050" name="Picture 2" descr="C:\Users\ecc\Desktop\c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436" y="1295400"/>
            <a:ext cx="2912364" cy="323697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cc\Desktop\cas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436" y="4599432"/>
            <a:ext cx="2912364" cy="218541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9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0292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sr-Latn-BA" sz="2000" smtClean="0"/>
              <a:t>Обра</a:t>
            </a:r>
            <a:r>
              <a:rPr lang="sr-Cyrl-RS" sz="2000" smtClean="0"/>
              <a:t>т</a:t>
            </a:r>
            <a:r>
              <a:rPr lang="sr-Latn-BA" sz="2000" smtClean="0"/>
              <a:t>и</a:t>
            </a:r>
            <a:r>
              <a:rPr lang="sr-Cyrl-RS" sz="2000" smtClean="0"/>
              <a:t>т</a:t>
            </a:r>
            <a:r>
              <a:rPr lang="sr-Latn-BA" sz="2000" smtClean="0"/>
              <a:t>е </a:t>
            </a:r>
            <a:r>
              <a:rPr lang="sr-Latn-BA" sz="2000"/>
              <a:t>внимание на </a:t>
            </a:r>
            <a:r>
              <a:rPr lang="sr-Cyrl-RS" sz="2000" smtClean="0"/>
              <a:t>т</a:t>
            </a:r>
            <a:r>
              <a:rPr lang="sr-Latn-BA" sz="2000" smtClean="0"/>
              <a:t>о ч</a:t>
            </a:r>
            <a:r>
              <a:rPr lang="sr-Cyrl-RS" sz="2000" smtClean="0"/>
              <a:t>т</a:t>
            </a:r>
            <a:r>
              <a:rPr lang="sr-Latn-BA" sz="2000" smtClean="0"/>
              <a:t>о </a:t>
            </a:r>
            <a:r>
              <a:rPr lang="sr-Latn-BA" sz="2000"/>
              <a:t>я написала:</a:t>
            </a:r>
            <a:r>
              <a:rPr lang="sr-Cyrl-RS" sz="200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ЧАС,Ч</a:t>
            </a:r>
            <a:r>
              <a:rPr lang="sr-Cyrl-RS" sz="2000" smtClean="0"/>
              <a:t> </a:t>
            </a:r>
            <a:r>
              <a:rPr lang="sr-Latn-BA" sz="2000" smtClean="0"/>
              <a:t>АСА</a:t>
            </a:r>
            <a:r>
              <a:rPr lang="sr-Cyrl-RS" sz="2000"/>
              <a:t>, </a:t>
            </a:r>
            <a:r>
              <a:rPr lang="sr-Latn-BA" sz="2000"/>
              <a:t>ЧАСОВ.</a:t>
            </a:r>
            <a:endParaRPr lang="sr-Cyrl-RS" sz="2000"/>
          </a:p>
          <a:p>
            <a:pPr>
              <a:buClr>
                <a:srgbClr val="C00000"/>
              </a:buClr>
            </a:pPr>
            <a:r>
              <a:rPr lang="sr-Latn-BA" sz="2000" smtClean="0"/>
              <a:t>Ког</a:t>
            </a:r>
            <a:r>
              <a:rPr lang="sr-Cyrl-RS" sz="2000" smtClean="0"/>
              <a:t>д</a:t>
            </a:r>
            <a:r>
              <a:rPr lang="sr-Latn-BA" sz="2000" smtClean="0"/>
              <a:t>а </a:t>
            </a:r>
            <a:r>
              <a:rPr lang="sr-Latn-BA" sz="2000"/>
              <a:t>оgин час  </a:t>
            </a:r>
            <a:r>
              <a:rPr lang="sr-Cyrl-RS" sz="2000" smtClean="0"/>
              <a:t>т</a:t>
            </a:r>
            <a:r>
              <a:rPr lang="sr-Latn-BA" sz="2000" smtClean="0"/>
              <a:t>ог</a:t>
            </a:r>
            <a:r>
              <a:rPr lang="sr-Cyrl-RS" sz="2000"/>
              <a:t>д</a:t>
            </a:r>
            <a:r>
              <a:rPr lang="sr-Latn-BA" sz="2000"/>
              <a:t>а на</a:t>
            </a:r>
            <a:r>
              <a:rPr lang="sr-Cyrl-RS" sz="2000"/>
              <a:t>д</a:t>
            </a:r>
            <a:r>
              <a:rPr lang="sr-Latn-BA" sz="2000"/>
              <a:t>о </a:t>
            </a:r>
            <a:r>
              <a:rPr lang="sr-Latn-BA" sz="2000" smtClean="0"/>
              <a:t>сказа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Cyrl-RS" sz="2000" smtClean="0"/>
              <a:t>т</a:t>
            </a:r>
            <a:r>
              <a:rPr lang="sr-Latn-BA" sz="2000" smtClean="0"/>
              <a:t>oлько</a:t>
            </a:r>
            <a:r>
              <a:rPr lang="sr-Cyrl-RS" sz="2000" smtClean="0"/>
              <a:t> </a:t>
            </a:r>
            <a:r>
              <a:rPr lang="sr-Latn-BA" sz="2000"/>
              <a:t>- ЧАС.</a:t>
            </a:r>
            <a:endParaRPr lang="sr-Cyrl-RS" sz="2000"/>
          </a:p>
          <a:p>
            <a:pPr>
              <a:buClr>
                <a:srgbClr val="C00000"/>
              </a:buClr>
            </a:pPr>
            <a:r>
              <a:rPr lang="sr-Latn-BA" sz="2000"/>
              <a:t>Уз </a:t>
            </a:r>
            <a:r>
              <a:rPr lang="sr-Cyrl-RS" sz="2000" smtClean="0"/>
              <a:t> </a:t>
            </a:r>
            <a:r>
              <a:rPr lang="sr-Latn-BA" sz="2000" smtClean="0"/>
              <a:t>2 </a:t>
            </a:r>
            <a:r>
              <a:rPr lang="sr-Latn-BA" sz="2000"/>
              <a:t>,3,4 </a:t>
            </a:r>
            <a:r>
              <a:rPr lang="sr-Cyrl-RS" sz="2000" smtClean="0"/>
              <a:t> </a:t>
            </a:r>
            <a:r>
              <a:rPr lang="sr-Latn-BA" sz="2000" smtClean="0"/>
              <a:t>упоmребляе</a:t>
            </a:r>
            <a:r>
              <a:rPr lang="sr-Cyrl-RS" sz="2000" smtClean="0"/>
              <a:t>т</a:t>
            </a:r>
            <a:r>
              <a:rPr lang="sr-Latn-BA" sz="2000" smtClean="0"/>
              <a:t>ся </a:t>
            </a:r>
            <a:r>
              <a:rPr lang="sr-Latn-BA" sz="2000"/>
              <a:t>выражение </a:t>
            </a:r>
            <a:r>
              <a:rPr lang="sr-Latn-BA" sz="2000" smtClean="0"/>
              <a:t>ЧАСА</a:t>
            </a:r>
            <a:r>
              <a:rPr lang="sr-Cyrl-RS" sz="2000" smtClean="0"/>
              <a:t>,</a:t>
            </a:r>
            <a:r>
              <a:rPr lang="sr-Latn-BA" sz="2000" smtClean="0"/>
              <a:t>  </a:t>
            </a:r>
            <a:r>
              <a:rPr lang="sr-Latn-BA" sz="2000"/>
              <a:t>а с 5-20 </a:t>
            </a:r>
            <a:r>
              <a:rPr lang="sr-Latn-BA" sz="2000" smtClean="0"/>
              <a:t>упо</a:t>
            </a:r>
            <a:r>
              <a:rPr lang="sr-Cyrl-RS" sz="2000" smtClean="0"/>
              <a:t>т</a:t>
            </a:r>
            <a:r>
              <a:rPr lang="sr-Latn-BA" sz="2000" smtClean="0"/>
              <a:t>ребляе</a:t>
            </a:r>
            <a:r>
              <a:rPr lang="sr-Cyrl-RS" sz="2000" smtClean="0"/>
              <a:t>т</a:t>
            </a:r>
            <a:r>
              <a:rPr lang="sr-Latn-BA" sz="2000" smtClean="0"/>
              <a:t>ся </a:t>
            </a:r>
            <a:r>
              <a:rPr lang="sr-Latn-BA" sz="2000"/>
              <a:t>выражение -ЧАСОВ 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1-час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2-часа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 smtClean="0"/>
              <a:t>3-часа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4-часа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5,6,7,8,9,10,12,12,13,14,15,20-часов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21-час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22-часа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23-часа</a:t>
            </a:r>
            <a:endParaRPr lang="en-US" sz="2000"/>
          </a:p>
          <a:p>
            <a:pPr>
              <a:buClr>
                <a:srgbClr val="C00000"/>
              </a:buClr>
            </a:pPr>
            <a:r>
              <a:rPr lang="sr-Latn-BA" sz="2000"/>
              <a:t>24-часа.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192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 b="1">
                <a:solidFill>
                  <a:schemeClr val="tx1"/>
                </a:solidFill>
              </a:rPr>
              <a:t>Ч</a:t>
            </a:r>
            <a:r>
              <a:rPr lang="sr-Cyrl-RS" sz="4800" b="1">
                <a:solidFill>
                  <a:schemeClr val="tx1"/>
                </a:solidFill>
              </a:rPr>
              <a:t>ас</a:t>
            </a:r>
            <a:r>
              <a:rPr lang="sr-Latn-BA" sz="4800" b="1" smtClean="0">
                <a:solidFill>
                  <a:schemeClr val="tx1"/>
                </a:solidFill>
              </a:rPr>
              <a:t>,</a:t>
            </a:r>
            <a:r>
              <a:rPr lang="sr-Cyrl-RS" sz="4800" b="1" smtClean="0">
                <a:solidFill>
                  <a:schemeClr val="tx1"/>
                </a:solidFill>
              </a:rPr>
              <a:t> часа</a:t>
            </a:r>
            <a:r>
              <a:rPr lang="sr-Cyrl-RS" sz="4800" b="1">
                <a:solidFill>
                  <a:schemeClr val="tx1"/>
                </a:solidFill>
              </a:rPr>
              <a:t>, </a:t>
            </a:r>
            <a:r>
              <a:rPr lang="sr-Cyrl-RS" sz="4800" b="1" smtClean="0">
                <a:solidFill>
                  <a:schemeClr val="tx1"/>
                </a:solidFill>
              </a:rPr>
              <a:t>часов</a:t>
            </a:r>
            <a:endParaRPr lang="en-US" sz="4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6705600" cy="54102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sr-Latn-BA" sz="2000"/>
              <a:t>На нашем сеgьмом рисунке </a:t>
            </a:r>
            <a:r>
              <a:rPr lang="sr-Latn-BA" sz="2000" smtClean="0"/>
              <a:t>шес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 и </a:t>
            </a:r>
            <a:r>
              <a:rPr lang="sr-Cyrl-RS" sz="2000" smtClean="0"/>
              <a:t>т</a:t>
            </a:r>
            <a:r>
              <a:rPr lang="sr-Latn-BA" sz="2000" smtClean="0"/>
              <a:t>ри</a:t>
            </a:r>
            <a:r>
              <a:rPr lang="sr-Cyrl-RS" sz="2000" smtClean="0"/>
              <a:t>д</a:t>
            </a:r>
            <a:r>
              <a:rPr lang="sr-Latn-BA" sz="2000" smtClean="0"/>
              <a:t>ца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</a:t>
            </a:r>
            <a:r>
              <a:rPr lang="sr-Latn-BA" sz="2000" smtClean="0"/>
              <a:t> или</a:t>
            </a:r>
            <a:r>
              <a:rPr lang="sr-Cyrl-RS" sz="2000" smtClean="0"/>
              <a:t> </a:t>
            </a:r>
            <a:r>
              <a:rPr lang="sr-Latn-BA" sz="2000" smtClean="0"/>
              <a:t>(</a:t>
            </a:r>
            <a:r>
              <a:rPr lang="sr-Latn-BA" sz="2000"/>
              <a:t>половина сеgьмого).</a:t>
            </a:r>
            <a:r>
              <a:rPr lang="sr-Cyrl-RS" sz="2000"/>
              <a:t> </a:t>
            </a:r>
            <a:r>
              <a:rPr lang="sr-Latn-BA" sz="2000"/>
              <a:t> </a:t>
            </a:r>
            <a:r>
              <a:rPr lang="sr-Latn-BA" sz="2000" smtClean="0"/>
              <a:t>                             </a:t>
            </a:r>
            <a:r>
              <a:rPr lang="sr-Cyrl-RS" sz="2000" smtClean="0"/>
              <a:t>   </a:t>
            </a:r>
            <a:r>
              <a:rPr lang="sr-Latn-BA" sz="2000" smtClean="0"/>
              <a:t>Э</a:t>
            </a:r>
            <a:r>
              <a:rPr lang="sr-Cyrl-RS" sz="2000" smtClean="0"/>
              <a:t>т</a:t>
            </a:r>
            <a:r>
              <a:rPr lang="sr-Latn-BA" sz="2000" smtClean="0"/>
              <a:t>о </a:t>
            </a:r>
            <a:r>
              <a:rPr lang="sr-Latn-BA" sz="2000"/>
              <a:t>соразмерно легко</a:t>
            </a:r>
            <a:r>
              <a:rPr lang="sr-Latn-BA" sz="2000" smtClean="0"/>
              <a:t>.</a:t>
            </a:r>
          </a:p>
          <a:p>
            <a:pPr>
              <a:buClr>
                <a:srgbClr val="C00000"/>
              </a:buClr>
            </a:pPr>
            <a:endParaRPr lang="sr-Latn-BA" sz="2000" smtClean="0"/>
          </a:p>
          <a:p>
            <a:pPr>
              <a:buClr>
                <a:srgbClr val="C00000"/>
              </a:buClr>
            </a:pPr>
            <a:r>
              <a:rPr lang="sr-Latn-BA" sz="2000" smtClean="0"/>
              <a:t>А </a:t>
            </a:r>
            <a:r>
              <a:rPr lang="sr-Latn-BA" sz="2000"/>
              <a:t>как </a:t>
            </a:r>
            <a:r>
              <a:rPr lang="sr-Latn-BA" sz="2000" smtClean="0"/>
              <a:t>сказа</a:t>
            </a:r>
            <a:r>
              <a:rPr lang="sr-Cyrl-RS" sz="2000" smtClean="0"/>
              <a:t>т</a:t>
            </a:r>
            <a:r>
              <a:rPr lang="sr-Latn-BA" sz="2000" smtClean="0"/>
              <a:t>ь ко</a:t>
            </a:r>
            <a:r>
              <a:rPr lang="sr-Cyrl-RS" sz="2000" smtClean="0"/>
              <a:t>т</a:t>
            </a:r>
            <a:r>
              <a:rPr lang="sr-Latn-BA" sz="2000" smtClean="0"/>
              <a:t>орый </a:t>
            </a:r>
            <a:r>
              <a:rPr lang="sr-Latn-BA" sz="2000"/>
              <a:t>час,</a:t>
            </a:r>
            <a:r>
              <a:rPr lang="sr-Cyrl-RS" sz="2000"/>
              <a:t> </a:t>
            </a:r>
            <a:r>
              <a:rPr lang="sr-Latn-BA" sz="2000" smtClean="0"/>
              <a:t>ког</a:t>
            </a:r>
            <a:r>
              <a:rPr lang="sr-Cyrl-RS" sz="2000" smtClean="0"/>
              <a:t>д</a:t>
            </a:r>
            <a:r>
              <a:rPr lang="sr-Latn-BA" sz="2000" smtClean="0"/>
              <a:t>а </a:t>
            </a:r>
            <a:r>
              <a:rPr lang="sr-Latn-BA" sz="2000"/>
              <a:t>не ровно час? </a:t>
            </a:r>
            <a:r>
              <a:rPr lang="sr-Latn-BA" sz="2000" smtClean="0"/>
              <a:t>Посмо</a:t>
            </a:r>
            <a:r>
              <a:rPr lang="sr-Cyrl-RS" sz="2000" smtClean="0"/>
              <a:t>т</a:t>
            </a:r>
            <a:r>
              <a:rPr lang="sr-Latn-BA" sz="2000" smtClean="0"/>
              <a:t>ри</a:t>
            </a:r>
            <a:r>
              <a:rPr lang="sr-Cyrl-RS" sz="2000" smtClean="0"/>
              <a:t>т</a:t>
            </a:r>
            <a:r>
              <a:rPr lang="sr-Latn-BA" sz="2000" smtClean="0"/>
              <a:t>e</a:t>
            </a:r>
            <a:r>
              <a:rPr lang="sr-Latn-BA" sz="2000"/>
              <a:t>.</a:t>
            </a:r>
            <a:r>
              <a:rPr lang="sr-Cyrl-RS" sz="2000"/>
              <a:t> </a:t>
            </a:r>
            <a:r>
              <a:rPr lang="sr-Latn-BA" sz="2000"/>
              <a:t>На первом рисунке </a:t>
            </a:r>
            <a:r>
              <a:rPr lang="sr-Cyrl-RS" sz="2000" smtClean="0"/>
              <a:t> </a:t>
            </a:r>
            <a:r>
              <a:rPr lang="sr-Latn-BA" sz="2000" smtClean="0"/>
              <a:t>Час пя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</a:t>
            </a:r>
            <a:r>
              <a:rPr lang="sr-Latn-BA" sz="2000" smtClean="0"/>
              <a:t> (Пя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 </a:t>
            </a:r>
            <a:r>
              <a:rPr lang="sr-Latn-BA" sz="2000" smtClean="0"/>
              <a:t> в</a:t>
            </a:r>
            <a:r>
              <a:rPr lang="sr-Cyrl-RS" sz="2000" smtClean="0"/>
              <a:t>т</a:t>
            </a:r>
            <a:r>
              <a:rPr lang="sr-Latn-BA" sz="2000" smtClean="0"/>
              <a:t>орого). Первый </a:t>
            </a:r>
            <a:r>
              <a:rPr lang="sr-Latn-BA" sz="2000"/>
              <a:t>способ </a:t>
            </a:r>
            <a:r>
              <a:rPr lang="sr-Cyrl-RS" sz="2000" smtClean="0"/>
              <a:t> </a:t>
            </a:r>
            <a:r>
              <a:rPr lang="sr-Latn-BA" sz="2000" smtClean="0"/>
              <a:t>э</a:t>
            </a:r>
            <a:r>
              <a:rPr lang="sr-Cyrl-RS" sz="2000" smtClean="0"/>
              <a:t>т</a:t>
            </a:r>
            <a:r>
              <a:rPr lang="sr-Latn-BA" sz="2000" smtClean="0"/>
              <a:t>о </a:t>
            </a:r>
            <a:r>
              <a:rPr lang="sr-Latn-BA" sz="2000"/>
              <a:t>официальный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иль. Так </a:t>
            </a:r>
            <a:r>
              <a:rPr lang="sr-Latn-BA" sz="2000"/>
              <a:t>как </a:t>
            </a:r>
            <a:r>
              <a:rPr lang="sr-Latn-BA" sz="2000" smtClean="0"/>
              <a:t>говори</a:t>
            </a:r>
            <a:r>
              <a:rPr lang="sr-Cyrl-RS" sz="2000" smtClean="0"/>
              <a:t>т</a:t>
            </a:r>
            <a:r>
              <a:rPr lang="sr-Latn-BA" sz="2000" smtClean="0"/>
              <a:t>ся </a:t>
            </a:r>
            <a:r>
              <a:rPr lang="sr-Latn-BA" sz="2000"/>
              <a:t>в </a:t>
            </a:r>
            <a:r>
              <a:rPr lang="sr-Latn-BA" sz="2000" smtClean="0"/>
              <a:t>сре</a:t>
            </a:r>
            <a:r>
              <a:rPr lang="sr-Cyrl-RS" sz="2000" smtClean="0"/>
              <a:t>д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вах </a:t>
            </a:r>
            <a:r>
              <a:rPr lang="sr-Latn-BA" sz="2000"/>
              <a:t>массовых коммуникаций.</a:t>
            </a:r>
            <a:r>
              <a:rPr lang="sr-Cyrl-RS" sz="200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А в</a:t>
            </a:r>
            <a:r>
              <a:rPr lang="sr-Cyrl-RS" sz="2000" smtClean="0"/>
              <a:t>т</a:t>
            </a:r>
            <a:r>
              <a:rPr lang="sr-Latn-BA" sz="2000" smtClean="0"/>
              <a:t>орой </a:t>
            </a:r>
            <a:r>
              <a:rPr lang="sr-Latn-BA" sz="2000"/>
              <a:t>способ </a:t>
            </a:r>
            <a:r>
              <a:rPr lang="sr-Cyrl-RS" sz="2000" smtClean="0"/>
              <a:t> </a:t>
            </a:r>
            <a:r>
              <a:rPr lang="sr-Latn-BA" sz="2000" smtClean="0"/>
              <a:t>э</a:t>
            </a:r>
            <a:r>
              <a:rPr lang="sr-Cyrl-RS" sz="2000" smtClean="0"/>
              <a:t>т</a:t>
            </a:r>
            <a:r>
              <a:rPr lang="sr-Latn-BA" sz="2000" smtClean="0"/>
              <a:t>o  </a:t>
            </a:r>
            <a:r>
              <a:rPr lang="sr-Latn-BA" sz="2000"/>
              <a:t>разговорный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иль. Так </a:t>
            </a:r>
            <a:r>
              <a:rPr lang="sr-Latn-BA" sz="2000"/>
              <a:t>как мы </a:t>
            </a:r>
            <a:r>
              <a:rPr lang="sr-Cyrl-RS" sz="2000" smtClean="0"/>
              <a:t>д</a:t>
            </a:r>
            <a:r>
              <a:rPr lang="sr-Latn-BA" sz="2000" smtClean="0"/>
              <a:t>руг </a:t>
            </a:r>
            <a:r>
              <a:rPr lang="sr-Cyrl-RS" sz="2000" smtClean="0"/>
              <a:t>д</a:t>
            </a:r>
            <a:r>
              <a:rPr lang="sr-Latn-BA" sz="2000" smtClean="0"/>
              <a:t>ругу </a:t>
            </a:r>
            <a:r>
              <a:rPr lang="sr-Latn-BA" sz="2000"/>
              <a:t>говорим.</a:t>
            </a:r>
            <a:endParaRPr lang="sr-Cyrl-RS" sz="2000"/>
          </a:p>
          <a:p>
            <a:pPr>
              <a:buClr>
                <a:srgbClr val="C00000"/>
              </a:buClr>
            </a:pPr>
            <a:endParaRPr lang="sr-Latn-BA" sz="2000" smtClean="0"/>
          </a:p>
          <a:p>
            <a:pPr>
              <a:buClr>
                <a:srgbClr val="C00000"/>
              </a:buClr>
            </a:pPr>
            <a:r>
              <a:rPr lang="sr-Latn-BA" sz="2000" smtClean="0"/>
              <a:t>Dля в</a:t>
            </a:r>
            <a:r>
              <a:rPr lang="sr-Cyrl-RS" sz="2000" smtClean="0"/>
              <a:t>т</a:t>
            </a:r>
            <a:r>
              <a:rPr lang="sr-Latn-BA" sz="2000" smtClean="0"/>
              <a:t>орого </a:t>
            </a:r>
            <a:r>
              <a:rPr lang="sr-Latn-BA" sz="2000"/>
              <a:t>способа сначала говорим </a:t>
            </a:r>
            <a:r>
              <a:rPr lang="sr-Latn-BA" sz="2000" smtClean="0"/>
              <a:t>мину</a:t>
            </a:r>
            <a:r>
              <a:rPr lang="sr-Cyrl-RS" sz="2000" smtClean="0"/>
              <a:t>т</a:t>
            </a:r>
            <a:r>
              <a:rPr lang="sr-Latn-BA" sz="2000" smtClean="0"/>
              <a:t>ы, по</a:t>
            </a:r>
            <a:r>
              <a:rPr lang="sr-Cyrl-RS" sz="2000" smtClean="0"/>
              <a:t>т</a:t>
            </a:r>
            <a:r>
              <a:rPr lang="sr-Latn-BA" sz="2000" smtClean="0"/>
              <a:t>ом поря</a:t>
            </a:r>
            <a:r>
              <a:rPr lang="sr-Cyrl-RS" sz="2000" smtClean="0"/>
              <a:t>д</a:t>
            </a:r>
            <a:r>
              <a:rPr lang="sr-Latn-BA" sz="2000" smtClean="0"/>
              <a:t>ковое </a:t>
            </a:r>
            <a:r>
              <a:rPr lang="sr-Cyrl-RS" sz="2000" smtClean="0"/>
              <a:t> </a:t>
            </a:r>
            <a:r>
              <a:rPr lang="sr-Latn-BA" sz="2000" smtClean="0"/>
              <a:t>числи</a:t>
            </a:r>
            <a:r>
              <a:rPr lang="sr-Cyrl-RS" sz="2000" smtClean="0"/>
              <a:t>т</a:t>
            </a:r>
            <a:r>
              <a:rPr lang="sr-Latn-BA" sz="2000" smtClean="0"/>
              <a:t>ельное </a:t>
            </a:r>
            <a:r>
              <a:rPr lang="sr-Cyrl-RS" sz="2000" smtClean="0"/>
              <a:t> </a:t>
            </a:r>
            <a:r>
              <a:rPr lang="sr-Latn-BA" sz="2000" smtClean="0"/>
              <a:t>сле</a:t>
            </a:r>
            <a:r>
              <a:rPr lang="sr-Cyrl-RS" sz="2000" smtClean="0"/>
              <a:t>д</a:t>
            </a:r>
            <a:r>
              <a:rPr lang="sr-Latn-BA" sz="2000"/>
              <a:t>ующего часа </a:t>
            </a:r>
            <a:r>
              <a:rPr lang="sr-Cyrl-RS" sz="2000" smtClean="0"/>
              <a:t> </a:t>
            </a:r>
            <a:r>
              <a:rPr lang="sr-Latn-BA" sz="2000" smtClean="0"/>
              <a:t>в ро</a:t>
            </a:r>
            <a:r>
              <a:rPr lang="sr-Cyrl-RS" sz="2000" smtClean="0"/>
              <a:t>д</a:t>
            </a:r>
            <a:r>
              <a:rPr lang="sr-Latn-BA" sz="2000" smtClean="0"/>
              <a:t>и</a:t>
            </a:r>
            <a:r>
              <a:rPr lang="sr-Cyrl-RS" sz="2000" smtClean="0"/>
              <a:t>т</a:t>
            </a:r>
            <a:r>
              <a:rPr lang="sr-Latn-BA" sz="2000" smtClean="0"/>
              <a:t>ельном па</a:t>
            </a:r>
            <a:r>
              <a:rPr lang="sr-Cyrl-RS" sz="2000" smtClean="0"/>
              <a:t>д</a:t>
            </a:r>
            <a:r>
              <a:rPr lang="sr-Latn-BA" sz="2000" smtClean="0"/>
              <a:t>еже</a:t>
            </a:r>
            <a:r>
              <a:rPr lang="sr-Latn-BA" sz="2000"/>
              <a:t>.</a:t>
            </a:r>
            <a:r>
              <a:rPr lang="sr-Cyrl-RS" sz="200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На в</a:t>
            </a:r>
            <a:r>
              <a:rPr lang="sr-Cyrl-RS" sz="2000" smtClean="0"/>
              <a:t>т</a:t>
            </a:r>
            <a:r>
              <a:rPr lang="sr-Latn-BA" sz="2000" smtClean="0"/>
              <a:t>ором </a:t>
            </a:r>
            <a:r>
              <a:rPr lang="sr-Latn-BA" sz="2000"/>
              <a:t>рисунке </a:t>
            </a:r>
            <a:r>
              <a:rPr lang="sr-Latn-BA" sz="2000" smtClean="0"/>
              <a:t> </a:t>
            </a:r>
            <a:r>
              <a:rPr lang="sr-Latn-BA" sz="2000"/>
              <a:t>у нас </a:t>
            </a:r>
            <a:r>
              <a:rPr lang="sr-Cyrl-RS" sz="2000" smtClean="0"/>
              <a:t>      </a:t>
            </a:r>
            <a:r>
              <a:rPr lang="sr-Latn-BA" sz="2000" smtClean="0"/>
              <a:t>Час </a:t>
            </a:r>
            <a:r>
              <a:rPr lang="sr-Cyrl-RS" sz="2000" smtClean="0"/>
              <a:t>д</a:t>
            </a:r>
            <a:r>
              <a:rPr lang="sr-Latn-BA" sz="2000" smtClean="0"/>
              <a:t>еся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 </a:t>
            </a:r>
            <a:r>
              <a:rPr lang="sr-Latn-BA" sz="2000" smtClean="0"/>
              <a:t>(</a:t>
            </a:r>
            <a:r>
              <a:rPr lang="sr-Cyrl-RS" sz="2000"/>
              <a:t>д</a:t>
            </a:r>
            <a:r>
              <a:rPr lang="sr-Latn-BA" sz="2000" smtClean="0"/>
              <a:t>еся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</a:t>
            </a:r>
            <a:r>
              <a:rPr lang="sr-Latn-BA" sz="2000" smtClean="0"/>
              <a:t> в</a:t>
            </a:r>
            <a:r>
              <a:rPr lang="sr-Cyrl-RS" sz="2000" smtClean="0"/>
              <a:t>т</a:t>
            </a:r>
            <a:r>
              <a:rPr lang="sr-Latn-BA" sz="2000" smtClean="0"/>
              <a:t>орого</a:t>
            </a:r>
            <a:r>
              <a:rPr lang="sr-Latn-BA" sz="2000"/>
              <a:t>)</a:t>
            </a:r>
            <a:r>
              <a:rPr lang="sr-Cyrl-RS" sz="2000"/>
              <a:t>.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544" y="192024"/>
            <a:ext cx="8866632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b="1">
                <a:solidFill>
                  <a:schemeClr val="tx1"/>
                </a:solidFill>
              </a:rPr>
              <a:t>К</a:t>
            </a:r>
            <a:r>
              <a:rPr lang="sr-Latn-BA" sz="4800" b="1" smtClean="0">
                <a:solidFill>
                  <a:schemeClr val="tx1"/>
                </a:solidFill>
              </a:rPr>
              <a:t>ог</a:t>
            </a:r>
            <a:r>
              <a:rPr lang="sr-Cyrl-RS" sz="4800" b="1" smtClean="0">
                <a:solidFill>
                  <a:schemeClr val="tx1"/>
                </a:solidFill>
              </a:rPr>
              <a:t>д</a:t>
            </a:r>
            <a:r>
              <a:rPr lang="sr-Latn-BA" sz="4800" b="1" smtClean="0">
                <a:solidFill>
                  <a:schemeClr val="tx1"/>
                </a:solidFill>
              </a:rPr>
              <a:t>а </a:t>
            </a:r>
            <a:r>
              <a:rPr lang="sr-Latn-BA" sz="4800" b="1">
                <a:solidFill>
                  <a:schemeClr val="tx1"/>
                </a:solidFill>
              </a:rPr>
              <a:t>не ровно час</a:t>
            </a:r>
            <a:endParaRPr lang="en-US" sz="4800" b="1">
              <a:solidFill>
                <a:schemeClr val="tx1"/>
              </a:solidFill>
            </a:endParaRPr>
          </a:p>
        </p:txBody>
      </p:sp>
      <p:pic>
        <p:nvPicPr>
          <p:cNvPr id="2050" name="Picture 2" descr="C:\Users\ecc\Desktop\pet__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376" y="1295400"/>
            <a:ext cx="22098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1" name="Picture 3" descr="C:\Users\ecc\Desktop\cas_p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376" y="3158490"/>
            <a:ext cx="22098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C:\Users\ecc\Desktop\cas_des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376" y="4868418"/>
            <a:ext cx="2209800" cy="1837182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1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6324600" cy="54102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/>
              <a:t>На </a:t>
            </a:r>
            <a:r>
              <a:rPr lang="sr-Latn-BA" sz="2400" smtClean="0"/>
              <a:t>че</a:t>
            </a:r>
            <a:r>
              <a:rPr lang="sr-Cyrl-RS" sz="2400" smtClean="0"/>
              <a:t>т</a:t>
            </a:r>
            <a:r>
              <a:rPr lang="sr-Latn-BA" sz="2400" smtClean="0"/>
              <a:t>вер</a:t>
            </a:r>
            <a:r>
              <a:rPr lang="sr-Cyrl-RS" sz="2400" smtClean="0"/>
              <a:t>т</a:t>
            </a:r>
            <a:r>
              <a:rPr lang="sr-Latn-BA" sz="2400" smtClean="0"/>
              <a:t>ом </a:t>
            </a:r>
            <a:r>
              <a:rPr lang="sr-Latn-BA" sz="2400"/>
              <a:t>рисунке у нас Dва часа </a:t>
            </a:r>
            <a:r>
              <a:rPr lang="sr-Latn-BA" sz="2400" smtClean="0"/>
              <a:t>пя</a:t>
            </a:r>
            <a:r>
              <a:rPr lang="sr-Cyrl-RS" sz="2400" smtClean="0"/>
              <a:t>т</a:t>
            </a:r>
            <a:r>
              <a:rPr lang="sr-Latn-BA" sz="2400" smtClean="0"/>
              <a:t>наgцаmь мину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Cyrl-RS" sz="2400" smtClean="0"/>
              <a:t> </a:t>
            </a:r>
            <a:r>
              <a:rPr lang="sr-Latn-BA" sz="2400" smtClean="0"/>
              <a:t>или</a:t>
            </a:r>
            <a:r>
              <a:rPr lang="sr-Cyrl-RS" sz="2400" smtClean="0"/>
              <a:t>   </a:t>
            </a:r>
            <a:r>
              <a:rPr lang="sr-Latn-BA" sz="2400" smtClean="0"/>
              <a:t>Пя</a:t>
            </a:r>
            <a:r>
              <a:rPr lang="sr-Cyrl-RS" sz="2400" smtClean="0"/>
              <a:t>т</a:t>
            </a:r>
            <a:r>
              <a:rPr lang="sr-Latn-BA" sz="2400" smtClean="0"/>
              <a:t>на</a:t>
            </a:r>
            <a:r>
              <a:rPr lang="sr-Cyrl-RS" sz="2400" smtClean="0"/>
              <a:t>дц</a:t>
            </a:r>
            <a:r>
              <a:rPr lang="sr-Latn-BA" sz="2400" smtClean="0"/>
              <a:t>аmь мину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Cyrl-RS" sz="2400" smtClean="0"/>
              <a:t>т</a:t>
            </a:r>
            <a:r>
              <a:rPr lang="sr-Latn-BA" sz="2400" smtClean="0"/>
              <a:t>ре</a:t>
            </a:r>
            <a:r>
              <a:rPr lang="sr-Cyrl-RS" sz="2400" smtClean="0"/>
              <a:t>т</a:t>
            </a:r>
            <a:r>
              <a:rPr lang="sr-Latn-BA" sz="2400" smtClean="0"/>
              <a:t>ьего.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На пя</a:t>
            </a:r>
            <a:r>
              <a:rPr lang="sr-Cyrl-RS" sz="2400" smtClean="0"/>
              <a:t>т</a:t>
            </a:r>
            <a:r>
              <a:rPr lang="sr-Latn-BA" sz="2400" smtClean="0"/>
              <a:t>ом </a:t>
            </a:r>
            <a:r>
              <a:rPr lang="sr-Latn-BA" sz="2400"/>
              <a:t>рисунке </a:t>
            </a:r>
            <a:r>
              <a:rPr lang="sr-Latn-BA" sz="2400" smtClean="0"/>
              <a:t> у </a:t>
            </a:r>
            <a:r>
              <a:rPr lang="sr-Latn-BA" sz="2400"/>
              <a:t>нас Три часа </a:t>
            </a:r>
            <a:r>
              <a:rPr lang="sr-Latn-BA" sz="2400" smtClean="0"/>
              <a:t>пя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 или </a:t>
            </a:r>
            <a:r>
              <a:rPr lang="sr-Latn-BA" sz="2400" smtClean="0"/>
              <a:t>Пя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</a:t>
            </a:r>
            <a:r>
              <a:rPr lang="sr-Latn-BA" sz="2400" smtClean="0"/>
              <a:t> че</a:t>
            </a:r>
            <a:r>
              <a:rPr lang="sr-Cyrl-RS" sz="2400" smtClean="0"/>
              <a:t>т</a:t>
            </a:r>
            <a:r>
              <a:rPr lang="sr-Latn-BA" sz="2400" smtClean="0"/>
              <a:t>вер</a:t>
            </a:r>
            <a:r>
              <a:rPr lang="sr-Cyrl-RS" sz="2400"/>
              <a:t>т</a:t>
            </a:r>
            <a:r>
              <a:rPr lang="sr-Latn-BA" sz="2400" smtClean="0"/>
              <a:t>ого.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На шес</a:t>
            </a:r>
            <a:r>
              <a:rPr lang="sr-Cyrl-RS" sz="2400" smtClean="0"/>
              <a:t>т</a:t>
            </a:r>
            <a:r>
              <a:rPr lang="sr-Latn-BA" sz="2400" smtClean="0"/>
              <a:t>ом </a:t>
            </a:r>
            <a:r>
              <a:rPr lang="sr-Latn-BA" sz="2400"/>
              <a:t>рисунке </a:t>
            </a:r>
            <a:r>
              <a:rPr lang="sr-Cyrl-RS" sz="2400" smtClean="0"/>
              <a:t> </a:t>
            </a:r>
            <a:r>
              <a:rPr lang="sr-Latn-BA" sz="2400" smtClean="0"/>
              <a:t>у </a:t>
            </a:r>
            <a:r>
              <a:rPr lang="sr-Latn-BA" sz="2400"/>
              <a:t>нас </a:t>
            </a:r>
            <a:r>
              <a:rPr lang="sr-Latn-BA" sz="2400" smtClean="0"/>
              <a:t>Че</a:t>
            </a:r>
            <a:r>
              <a:rPr lang="sr-Cyrl-RS" sz="2400" smtClean="0"/>
              <a:t>т</a:t>
            </a:r>
            <a:r>
              <a:rPr lang="sr-Latn-BA" sz="2400" smtClean="0"/>
              <a:t>ыре </a:t>
            </a:r>
            <a:r>
              <a:rPr lang="sr-Latn-BA" sz="2400"/>
              <a:t>часа </a:t>
            </a:r>
            <a:r>
              <a:rPr lang="sr-Cyrl-RS" sz="2400" smtClean="0"/>
              <a:t>д</a:t>
            </a:r>
            <a:r>
              <a:rPr lang="sr-Latn-BA" sz="2400" smtClean="0"/>
              <a:t>ва</a:t>
            </a:r>
            <a:r>
              <a:rPr lang="sr-Cyrl-RS" sz="2400" smtClean="0"/>
              <a:t>д</a:t>
            </a:r>
            <a:r>
              <a:rPr lang="sr-Latn-BA" sz="2400" smtClean="0"/>
              <a:t>ца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</a:t>
            </a:r>
            <a:r>
              <a:rPr lang="sr-Latn-BA" sz="2400" smtClean="0"/>
              <a:t>  </a:t>
            </a:r>
            <a:r>
              <a:rPr lang="sr-Latn-BA" sz="2400"/>
              <a:t>или </a:t>
            </a:r>
            <a:r>
              <a:rPr lang="sr-Cyrl-RS" sz="2400"/>
              <a:t> </a:t>
            </a:r>
            <a:r>
              <a:rPr lang="sr-Cyrl-RS" sz="2400" smtClean="0"/>
              <a:t> </a:t>
            </a:r>
            <a:r>
              <a:rPr lang="sr-Latn-BA" sz="2400" smtClean="0"/>
              <a:t>(Dва</a:t>
            </a:r>
            <a:r>
              <a:rPr lang="sr-Cyrl-RS" sz="2400" smtClean="0"/>
              <a:t>д</a:t>
            </a:r>
            <a:r>
              <a:rPr lang="sr-Latn-BA" sz="2400" smtClean="0"/>
              <a:t>ца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</a:t>
            </a:r>
            <a:r>
              <a:rPr lang="sr-Latn-BA" sz="2400" smtClean="0"/>
              <a:t> пя</a:t>
            </a:r>
            <a:r>
              <a:rPr lang="sr-Cyrl-RS" sz="2400" smtClean="0"/>
              <a:t>т</a:t>
            </a:r>
            <a:r>
              <a:rPr lang="sr-Latn-BA" sz="2400" smtClean="0"/>
              <a:t>ого).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На се</a:t>
            </a:r>
            <a:r>
              <a:rPr lang="sr-Cyrl-RS" sz="2400" smtClean="0"/>
              <a:t>д</a:t>
            </a:r>
            <a:r>
              <a:rPr lang="sr-Latn-BA" sz="2400" smtClean="0"/>
              <a:t>ьмом </a:t>
            </a:r>
            <a:r>
              <a:rPr lang="sr-Latn-BA" sz="2400"/>
              <a:t>рисунке </a:t>
            </a:r>
            <a:r>
              <a:rPr lang="sr-Latn-BA" sz="2400" smtClean="0"/>
              <a:t>с</a:t>
            </a:r>
            <a:r>
              <a:rPr lang="sr-Cyrl-RS" sz="2400" smtClean="0"/>
              <a:t>т</a:t>
            </a:r>
            <a:r>
              <a:rPr lang="sr-Latn-BA" sz="2400" smtClean="0"/>
              <a:t>релки показываю</a:t>
            </a:r>
            <a:r>
              <a:rPr lang="sr-Cyrl-RS" sz="2400" smtClean="0"/>
              <a:t>т: </a:t>
            </a:r>
            <a:r>
              <a:rPr lang="sr-Latn-BA" sz="2400" smtClean="0"/>
              <a:t> Шес</a:t>
            </a:r>
            <a:r>
              <a:rPr lang="sr-Cyrl-RS" sz="2400" smtClean="0"/>
              <a:t>т</a:t>
            </a:r>
            <a:r>
              <a:rPr lang="sr-Latn-BA" sz="2400" smtClean="0"/>
              <a:t>ь </a:t>
            </a:r>
            <a:r>
              <a:rPr lang="sr-Latn-BA" sz="2400"/>
              <a:t>часов </a:t>
            </a:r>
            <a:r>
              <a:rPr lang="sr-Cyrl-RS" sz="2400" smtClean="0"/>
              <a:t> д</a:t>
            </a:r>
            <a:r>
              <a:rPr lang="sr-Latn-BA" sz="2400" smtClean="0"/>
              <a:t>ва</a:t>
            </a:r>
            <a:r>
              <a:rPr lang="sr-Cyrl-RS" sz="2400" smtClean="0"/>
              <a:t>д</a:t>
            </a:r>
            <a:r>
              <a:rPr lang="sr-Latn-BA" sz="2400" smtClean="0"/>
              <a:t>ца</a:t>
            </a:r>
            <a:r>
              <a:rPr lang="sr-Cyrl-RS" sz="2400" smtClean="0"/>
              <a:t>т</a:t>
            </a:r>
            <a:r>
              <a:rPr lang="sr-Latn-BA" sz="2400" smtClean="0"/>
              <a:t>ь пя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</a:t>
            </a:r>
            <a:r>
              <a:rPr lang="sr-Latn-BA" sz="2400" smtClean="0"/>
              <a:t> или</a:t>
            </a:r>
            <a:r>
              <a:rPr lang="sr-Cyrl-RS" sz="2400" smtClean="0"/>
              <a:t> </a:t>
            </a:r>
            <a:r>
              <a:rPr lang="sr-Latn-BA" sz="2400" smtClean="0"/>
              <a:t>Dвa</a:t>
            </a:r>
            <a:r>
              <a:rPr lang="sr-Cyrl-RS" sz="2400" smtClean="0"/>
              <a:t>д</a:t>
            </a:r>
            <a:r>
              <a:rPr lang="sr-Latn-BA" sz="2400" smtClean="0"/>
              <a:t>ца</a:t>
            </a:r>
            <a:r>
              <a:rPr lang="sr-Cyrl-RS" sz="2400" smtClean="0"/>
              <a:t>т</a:t>
            </a:r>
            <a:r>
              <a:rPr lang="sr-Latn-BA" sz="2400" smtClean="0"/>
              <a:t>ь пя</a:t>
            </a:r>
            <a:r>
              <a:rPr lang="sr-Cyrl-RS" sz="2400" smtClean="0"/>
              <a:t>т</a:t>
            </a:r>
            <a:r>
              <a:rPr lang="sr-Latn-BA" sz="2400" smtClean="0"/>
              <a:t>ь мину</a:t>
            </a:r>
            <a:r>
              <a:rPr lang="sr-Cyrl-RS" sz="2400" smtClean="0"/>
              <a:t>т</a:t>
            </a:r>
            <a:r>
              <a:rPr lang="sr-Latn-BA" sz="2400" smtClean="0"/>
              <a:t> се</a:t>
            </a:r>
            <a:r>
              <a:rPr lang="sr-Cyrl-RS" sz="2400" smtClean="0"/>
              <a:t>д</a:t>
            </a:r>
            <a:r>
              <a:rPr lang="sr-Latn-BA" sz="2400" smtClean="0"/>
              <a:t>ьмого.</a:t>
            </a:r>
            <a:endParaRPr lang="sr-Cyrl-RS" sz="24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52400"/>
            <a:ext cx="86868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b="1">
                <a:solidFill>
                  <a:schemeClr val="tx1"/>
                </a:solidFill>
              </a:rPr>
              <a:t>К</a:t>
            </a:r>
            <a:r>
              <a:rPr lang="sr-Latn-BA" sz="4800" b="1" smtClean="0">
                <a:solidFill>
                  <a:schemeClr val="tx1"/>
                </a:solidFill>
              </a:rPr>
              <a:t>ог</a:t>
            </a:r>
            <a:r>
              <a:rPr lang="sr-Cyrl-RS" sz="4800" b="1" smtClean="0">
                <a:solidFill>
                  <a:schemeClr val="tx1"/>
                </a:solidFill>
              </a:rPr>
              <a:t>д</a:t>
            </a:r>
            <a:r>
              <a:rPr lang="sr-Latn-BA" sz="4800" b="1" smtClean="0">
                <a:solidFill>
                  <a:schemeClr val="tx1"/>
                </a:solidFill>
              </a:rPr>
              <a:t>а </a:t>
            </a:r>
            <a:r>
              <a:rPr lang="sr-Latn-BA" sz="4800" b="1">
                <a:solidFill>
                  <a:schemeClr val="tx1"/>
                </a:solidFill>
              </a:rPr>
              <a:t>не ровно час</a:t>
            </a:r>
            <a:endParaRPr lang="en-US" sz="4800" b="1">
              <a:solidFill>
                <a:schemeClr val="tx1"/>
              </a:solidFill>
            </a:endParaRPr>
          </a:p>
        </p:txBody>
      </p:sp>
      <p:pic>
        <p:nvPicPr>
          <p:cNvPr id="4" name="Picture 2" descr="C:\Users\ecc\Desktop\tri i p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0736" y="2712720"/>
            <a:ext cx="2381250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3" descr="C:\Users\ecc\Desktop\4_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9024" y="4099560"/>
            <a:ext cx="2362962" cy="131064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cc\Desktop\pet_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0736" y="5410200"/>
            <a:ext cx="2381250" cy="12954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cc\Desktop\dva__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0736" y="1295400"/>
            <a:ext cx="2381251" cy="141732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24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6019800" cy="54864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sr-Cyrl-RS" sz="18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000" smtClean="0"/>
              <a:t>На сле</a:t>
            </a:r>
            <a:r>
              <a:rPr lang="sr-Cyrl-RS" sz="2000" smtClean="0"/>
              <a:t>д</a:t>
            </a:r>
            <a:r>
              <a:rPr lang="sr-Latn-BA" sz="2000" smtClean="0"/>
              <a:t>ующем рисунке ,</a:t>
            </a:r>
            <a:r>
              <a:rPr lang="sr-Cyrl-RS" sz="2000" smtClean="0"/>
              <a:t> </a:t>
            </a:r>
            <a:r>
              <a:rPr lang="sr-Latn-BA" sz="2000" smtClean="0"/>
              <a:t>Шес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 </a:t>
            </a:r>
            <a:r>
              <a:rPr lang="sr-Latn-BA" sz="2000" smtClean="0"/>
              <a:t>пя</a:t>
            </a:r>
            <a:r>
              <a:rPr lang="sr-Cyrl-RS" sz="2000" smtClean="0"/>
              <a:t>т</a:t>
            </a:r>
            <a:r>
              <a:rPr lang="sr-Latn-BA" sz="2000" smtClean="0"/>
              <a:t>ьgеся</a:t>
            </a:r>
            <a:r>
              <a:rPr lang="sr-Cyrl-RS" sz="2000" smtClean="0"/>
              <a:t>т</a:t>
            </a:r>
            <a:r>
              <a:rPr lang="sr-Latn-BA" sz="2000" smtClean="0"/>
              <a:t> пя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</a:t>
            </a:r>
            <a:r>
              <a:rPr lang="sr-Latn-BA" sz="2000" smtClean="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или</a:t>
            </a:r>
            <a:r>
              <a:rPr lang="sr-Cyrl-RS" sz="2000" smtClean="0"/>
              <a:t>   ( </a:t>
            </a:r>
            <a:r>
              <a:rPr lang="sr-Latn-BA" sz="2000" smtClean="0"/>
              <a:t>Без пя</a:t>
            </a:r>
            <a:r>
              <a:rPr lang="sr-Cyrl-RS" sz="2000" smtClean="0"/>
              <a:t>т</a:t>
            </a:r>
            <a:r>
              <a:rPr lang="sr-Latn-BA" sz="2000" smtClean="0"/>
              <a:t>и </a:t>
            </a:r>
            <a:r>
              <a:rPr lang="sr-Latn-BA" sz="2000"/>
              <a:t>семь</a:t>
            </a:r>
            <a:r>
              <a:rPr lang="sr-Latn-BA" sz="2000" smtClean="0"/>
              <a:t>).</a:t>
            </a:r>
            <a:endParaRPr lang="sr-Cyrl-RS" sz="20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000" smtClean="0"/>
              <a:t>Если </a:t>
            </a:r>
            <a:r>
              <a:rPr lang="sr-Latn-BA" sz="2000"/>
              <a:t>обе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релки </a:t>
            </a:r>
            <a:r>
              <a:rPr lang="sr-Latn-BA" sz="2000"/>
              <a:t>прошли мимо </a:t>
            </a:r>
            <a:r>
              <a:rPr lang="sr-Latn-BA" sz="2000" smtClean="0"/>
              <a:t>шес</a:t>
            </a:r>
            <a:r>
              <a:rPr lang="sr-Cyrl-RS" sz="2000" smtClean="0"/>
              <a:t>т</a:t>
            </a:r>
            <a:r>
              <a:rPr lang="sr-Latn-BA" sz="2000" smtClean="0"/>
              <a:t>ь </a:t>
            </a:r>
            <a:r>
              <a:rPr lang="sr-Latn-BA" sz="2000"/>
              <a:t>часов </a:t>
            </a:r>
            <a:r>
              <a:rPr lang="sr-Cyrl-RS" sz="2000" smtClean="0"/>
              <a:t>т</a:t>
            </a:r>
            <a:r>
              <a:rPr lang="sr-Latn-BA" sz="2000" smtClean="0"/>
              <a:t>ог</a:t>
            </a:r>
            <a:r>
              <a:rPr lang="sr-Cyrl-RS" sz="2000" smtClean="0"/>
              <a:t>д</a:t>
            </a:r>
            <a:r>
              <a:rPr lang="sr-Latn-BA" sz="2000" smtClean="0"/>
              <a:t>а </a:t>
            </a:r>
            <a:r>
              <a:rPr lang="sr-Latn-BA" sz="2000"/>
              <a:t>официальный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иль </a:t>
            </a:r>
            <a:r>
              <a:rPr lang="sr-Latn-BA" sz="2000"/>
              <a:t>не </a:t>
            </a:r>
            <a:r>
              <a:rPr lang="sr-Latn-BA" sz="2000" smtClean="0"/>
              <a:t>меняе</a:t>
            </a:r>
            <a:r>
              <a:rPr lang="sr-Cyrl-RS" sz="2000" smtClean="0"/>
              <a:t>т</a:t>
            </a:r>
            <a:r>
              <a:rPr lang="sr-Latn-BA" sz="2000" smtClean="0"/>
              <a:t>ся </a:t>
            </a:r>
            <a:r>
              <a:rPr lang="sr-Latn-BA" sz="2000"/>
              <a:t>но в разговорной речи </a:t>
            </a:r>
            <a:r>
              <a:rPr lang="sr-Latn-BA" sz="2000" smtClean="0"/>
              <a:t>прибавляе</a:t>
            </a:r>
            <a:r>
              <a:rPr lang="sr-Cyrl-RS" sz="2000" smtClean="0"/>
              <a:t>т</a:t>
            </a:r>
            <a:r>
              <a:rPr lang="sr-Latn-BA" sz="2000" smtClean="0"/>
              <a:t>ся пре</a:t>
            </a:r>
            <a:r>
              <a:rPr lang="sr-Cyrl-RS" sz="2000" smtClean="0"/>
              <a:t>д</a:t>
            </a:r>
            <a:r>
              <a:rPr lang="sr-Latn-BA" sz="2000" smtClean="0"/>
              <a:t>лог </a:t>
            </a:r>
            <a:r>
              <a:rPr lang="sr-Latn-BA" sz="2000"/>
              <a:t>БЕЗ и </a:t>
            </a:r>
            <a:r>
              <a:rPr lang="sr-Latn-BA" sz="2000" smtClean="0"/>
              <a:t>ро</a:t>
            </a:r>
            <a:r>
              <a:rPr lang="sr-Cyrl-RS" sz="2000" smtClean="0"/>
              <a:t>д</a:t>
            </a:r>
            <a:r>
              <a:rPr lang="sr-Latn-BA" sz="2000" smtClean="0"/>
              <a:t>и</a:t>
            </a:r>
            <a:r>
              <a:rPr lang="sr-Cyrl-RS" sz="2000" smtClean="0"/>
              <a:t>т</a:t>
            </a:r>
            <a:r>
              <a:rPr lang="sr-Latn-BA" sz="2000" smtClean="0"/>
              <a:t>ельный па</a:t>
            </a:r>
            <a:r>
              <a:rPr lang="sr-Cyrl-RS" sz="2000" smtClean="0"/>
              <a:t>д</a:t>
            </a:r>
            <a:r>
              <a:rPr lang="sr-Latn-BA" sz="2000" smtClean="0"/>
              <a:t>еж  количес</a:t>
            </a:r>
            <a:r>
              <a:rPr lang="sr-Cyrl-RS" sz="2000" smtClean="0"/>
              <a:t>т</a:t>
            </a:r>
            <a:r>
              <a:rPr lang="sr-Latn-BA" sz="2000" smtClean="0"/>
              <a:t>венного </a:t>
            </a:r>
            <a:r>
              <a:rPr lang="sr-Latn-BA" sz="2000"/>
              <a:t>числа и </a:t>
            </a:r>
            <a:r>
              <a:rPr lang="sr-Latn-BA" sz="2000" smtClean="0"/>
              <a:t>имeнни</a:t>
            </a:r>
            <a:r>
              <a:rPr lang="sr-Cyrl-RS" sz="2000" smtClean="0"/>
              <a:t>т</a:t>
            </a:r>
            <a:r>
              <a:rPr lang="sr-Latn-BA" sz="2000" smtClean="0"/>
              <a:t>eльный па</a:t>
            </a:r>
            <a:r>
              <a:rPr lang="sr-Cyrl-RS" sz="2000" smtClean="0"/>
              <a:t>д</a:t>
            </a:r>
            <a:r>
              <a:rPr lang="sr-Latn-BA" sz="2000" smtClean="0"/>
              <a:t>еж количес</a:t>
            </a:r>
            <a:r>
              <a:rPr lang="sr-Cyrl-RS" sz="2000" smtClean="0"/>
              <a:t>т</a:t>
            </a:r>
            <a:r>
              <a:rPr lang="sr-Latn-BA" sz="2000" smtClean="0"/>
              <a:t>венного </a:t>
            </a:r>
            <a:r>
              <a:rPr lang="sr-Cyrl-RS" sz="2000" smtClean="0"/>
              <a:t>ч</a:t>
            </a:r>
            <a:r>
              <a:rPr lang="sr-Latn-BA" sz="2000" smtClean="0"/>
              <a:t>исли</a:t>
            </a:r>
            <a:r>
              <a:rPr lang="sr-Cyrl-RS" sz="2000" smtClean="0"/>
              <a:t>т</a:t>
            </a:r>
            <a:r>
              <a:rPr lang="sr-Latn-BA" sz="2000" smtClean="0"/>
              <a:t>ельного.</a:t>
            </a:r>
            <a:endParaRPr lang="sr-Cyrl-RS" sz="20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000" smtClean="0"/>
              <a:t>На сле</a:t>
            </a:r>
            <a:r>
              <a:rPr lang="sr-Cyrl-RS" sz="2000" smtClean="0"/>
              <a:t>д</a:t>
            </a:r>
            <a:r>
              <a:rPr lang="sr-Latn-BA" sz="2000" smtClean="0"/>
              <a:t>ующем </a:t>
            </a:r>
            <a:r>
              <a:rPr lang="sr-Latn-BA" sz="2000"/>
              <a:t>рисунке </a:t>
            </a:r>
            <a:r>
              <a:rPr lang="sr-Latn-BA" sz="2000" smtClean="0"/>
              <a:t>с</a:t>
            </a:r>
            <a:r>
              <a:rPr lang="sr-Cyrl-RS" sz="2000" smtClean="0"/>
              <a:t>т</a:t>
            </a:r>
            <a:r>
              <a:rPr lang="sr-Latn-BA" sz="2000" smtClean="0"/>
              <a:t>релки показываю</a:t>
            </a:r>
            <a:r>
              <a:rPr lang="sr-Cyrl-RS" sz="2000" smtClean="0"/>
              <a:t>т</a:t>
            </a:r>
            <a:r>
              <a:rPr lang="sr-Latn-BA" sz="2000" smtClean="0"/>
              <a:t> </a:t>
            </a:r>
            <a:r>
              <a:rPr lang="sr-Latn-BA" sz="2000"/>
              <a:t>Cемь часов сорок </a:t>
            </a:r>
            <a:r>
              <a:rPr lang="sr-Latn-BA" sz="2000" smtClean="0"/>
              <a:t>пя</a:t>
            </a:r>
            <a:r>
              <a:rPr lang="sr-Cyrl-RS" sz="2000" smtClean="0"/>
              <a:t>т</a:t>
            </a:r>
            <a:r>
              <a:rPr lang="sr-Latn-BA" sz="2000" smtClean="0"/>
              <a:t>ь мину</a:t>
            </a:r>
            <a:r>
              <a:rPr lang="sr-Cyrl-RS" sz="2000" smtClean="0"/>
              <a:t>т</a:t>
            </a:r>
            <a:r>
              <a:rPr lang="sr-Latn-BA" sz="2000" smtClean="0"/>
              <a:t> или</a:t>
            </a:r>
            <a:r>
              <a:rPr lang="sr-Cyrl-RS" sz="200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(Без пя</a:t>
            </a:r>
            <a:r>
              <a:rPr lang="sr-Cyrl-RS" sz="2000" smtClean="0"/>
              <a:t>т</a:t>
            </a:r>
            <a:r>
              <a:rPr lang="sr-Latn-BA" sz="2000" smtClean="0"/>
              <a:t>на</a:t>
            </a:r>
            <a:r>
              <a:rPr lang="sr-Cyrl-RS" sz="2000" smtClean="0"/>
              <a:t>д</a:t>
            </a:r>
            <a:r>
              <a:rPr lang="sr-Latn-BA" sz="2000" smtClean="0"/>
              <a:t>ца</a:t>
            </a:r>
            <a:r>
              <a:rPr lang="sr-Cyrl-RS" sz="2000" smtClean="0"/>
              <a:t>т</a:t>
            </a:r>
            <a:r>
              <a:rPr lang="sr-Latn-BA" sz="2000" smtClean="0"/>
              <a:t>и восе</a:t>
            </a:r>
            <a:r>
              <a:rPr lang="sr-Cyrl-RS" sz="2000" smtClean="0"/>
              <a:t>м</a:t>
            </a:r>
            <a:r>
              <a:rPr lang="sr-Latn-BA" sz="2000"/>
              <a:t>ь </a:t>
            </a:r>
            <a:r>
              <a:rPr lang="sr-Cyrl-RS" sz="2000" smtClean="0"/>
              <a:t>)</a:t>
            </a:r>
            <a:r>
              <a:rPr lang="sr-Latn-BA" sz="2000" smtClean="0"/>
              <a:t>.</a:t>
            </a:r>
            <a:endParaRPr lang="en-US" sz="200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000"/>
              <a:t>И на </a:t>
            </a:r>
            <a:r>
              <a:rPr lang="sr-Latn-BA" sz="2000" smtClean="0"/>
              <a:t>после</a:t>
            </a:r>
            <a:r>
              <a:rPr lang="sr-Cyrl-RS" sz="2000" smtClean="0"/>
              <a:t>д</a:t>
            </a:r>
            <a:r>
              <a:rPr lang="sr-Latn-BA" sz="2000" smtClean="0"/>
              <a:t>нем </a:t>
            </a:r>
            <a:r>
              <a:rPr lang="sr-Latn-BA" sz="2000"/>
              <a:t>нашем </a:t>
            </a:r>
            <a:r>
              <a:rPr lang="sr-Latn-BA" sz="2000" smtClean="0"/>
              <a:t>рисунке</a:t>
            </a:r>
            <a:r>
              <a:rPr lang="sr-Cyrl-RS" sz="2000"/>
              <a:t> </a:t>
            </a:r>
            <a:r>
              <a:rPr lang="sr-Cyrl-RS" sz="2000" smtClean="0"/>
              <a:t> </a:t>
            </a:r>
            <a:r>
              <a:rPr lang="sr-Latn-BA" sz="2000" smtClean="0"/>
              <a:t>Восемь </a:t>
            </a:r>
            <a:r>
              <a:rPr lang="sr-Latn-BA" sz="2000"/>
              <a:t>часов </a:t>
            </a:r>
            <a:r>
              <a:rPr lang="sr-Latn-BA" sz="2000" smtClean="0"/>
              <a:t>пя</a:t>
            </a:r>
            <a:r>
              <a:rPr lang="sr-Cyrl-RS" sz="2000" smtClean="0"/>
              <a:t>т</a:t>
            </a:r>
            <a:r>
              <a:rPr lang="sr-Latn-BA" sz="2000" smtClean="0"/>
              <a:t>ьgеся</a:t>
            </a:r>
            <a:r>
              <a:rPr lang="sr-Cyrl-RS" sz="2000" smtClean="0"/>
              <a:t>т</a:t>
            </a:r>
            <a:r>
              <a:rPr lang="sr-Latn-BA" sz="2000" smtClean="0"/>
              <a:t> мину</a:t>
            </a:r>
            <a:r>
              <a:rPr lang="sr-Cyrl-RS" sz="2000" smtClean="0"/>
              <a:t>т</a:t>
            </a:r>
            <a:r>
              <a:rPr lang="sr-Latn-BA" sz="2000" smtClean="0"/>
              <a:t> </a:t>
            </a:r>
            <a:r>
              <a:rPr lang="sr-Latn-BA" sz="2000"/>
              <a:t>или</a:t>
            </a:r>
            <a:r>
              <a:rPr lang="sr-Latn-BA" sz="2000" smtClean="0"/>
              <a:t>(</a:t>
            </a:r>
            <a:r>
              <a:rPr lang="sr-Cyrl-RS" sz="2000" smtClean="0"/>
              <a:t> </a:t>
            </a:r>
            <a:r>
              <a:rPr lang="sr-Latn-BA" sz="2000" smtClean="0"/>
              <a:t>Без </a:t>
            </a:r>
            <a:r>
              <a:rPr lang="sr-Cyrl-RS" sz="2000" smtClean="0"/>
              <a:t>д</a:t>
            </a:r>
            <a:r>
              <a:rPr lang="sr-Latn-BA" sz="2000" smtClean="0"/>
              <a:t>еся</a:t>
            </a:r>
            <a:r>
              <a:rPr lang="sr-Cyrl-RS" sz="2000" smtClean="0"/>
              <a:t>т</a:t>
            </a:r>
            <a:r>
              <a:rPr lang="sr-Latn-BA" sz="2000" smtClean="0"/>
              <a:t>и </a:t>
            </a:r>
            <a:r>
              <a:rPr lang="sr-Cyrl-RS" sz="2000" smtClean="0"/>
              <a:t>д</a:t>
            </a:r>
            <a:r>
              <a:rPr lang="sr-Latn-BA" sz="2000" smtClean="0"/>
              <a:t>евя</a:t>
            </a:r>
            <a:r>
              <a:rPr lang="sr-Cyrl-RS" sz="2000" smtClean="0"/>
              <a:t>т</a:t>
            </a:r>
            <a:r>
              <a:rPr lang="sr-Latn-BA" sz="2000" smtClean="0"/>
              <a:t>ь)</a:t>
            </a: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800" b="1">
                <a:solidFill>
                  <a:schemeClr val="tx1"/>
                </a:solidFill>
              </a:rPr>
              <a:t>К</a:t>
            </a:r>
            <a:r>
              <a:rPr lang="sr-Latn-BA" sz="4800" b="1" smtClean="0">
                <a:solidFill>
                  <a:schemeClr val="tx1"/>
                </a:solidFill>
              </a:rPr>
              <a:t>ог</a:t>
            </a:r>
            <a:r>
              <a:rPr lang="sr-Cyrl-RS" sz="4800" b="1" smtClean="0">
                <a:solidFill>
                  <a:schemeClr val="tx1"/>
                </a:solidFill>
              </a:rPr>
              <a:t>д</a:t>
            </a:r>
            <a:r>
              <a:rPr lang="sr-Latn-BA" sz="4800" b="1" smtClean="0">
                <a:solidFill>
                  <a:schemeClr val="tx1"/>
                </a:solidFill>
              </a:rPr>
              <a:t>а </a:t>
            </a:r>
            <a:r>
              <a:rPr lang="sr-Latn-BA" sz="4800" b="1">
                <a:solidFill>
                  <a:schemeClr val="tx1"/>
                </a:solidFill>
              </a:rPr>
              <a:t>не ровно час</a:t>
            </a:r>
            <a:endParaRPr lang="en-US" sz="4800" b="1">
              <a:solidFill>
                <a:schemeClr val="tx1"/>
              </a:solidFill>
            </a:endParaRPr>
          </a:p>
        </p:txBody>
      </p:sp>
      <p:pic>
        <p:nvPicPr>
          <p:cNvPr id="3074" name="Picture 2" descr="C:\Users\ecc\Desktop\seam_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95600"/>
            <a:ext cx="2743200" cy="1905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cc\Desktop\dest do sed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743200" cy="16002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cc\Desktop\osam_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15840"/>
            <a:ext cx="2743200" cy="196596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58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Ч</a:t>
            </a:r>
            <a:r>
              <a:rPr lang="sr-Cyrl-RS" sz="2400" smtClean="0"/>
              <a:t>т</a:t>
            </a:r>
            <a:r>
              <a:rPr lang="sr-Latn-BA" sz="2400" smtClean="0"/>
              <a:t>o </a:t>
            </a:r>
            <a:r>
              <a:rPr lang="sr-Latn-BA" sz="2400"/>
              <a:t>вы </a:t>
            </a:r>
            <a:r>
              <a:rPr lang="sr-Cyrl-RS" sz="2400" smtClean="0"/>
              <a:t>д</a:t>
            </a:r>
            <a:r>
              <a:rPr lang="sr-Latn-BA" sz="2400" smtClean="0"/>
              <a:t>умае</a:t>
            </a:r>
            <a:r>
              <a:rPr lang="sr-Cyrl-RS" sz="2400" smtClean="0"/>
              <a:t>т</a:t>
            </a:r>
            <a:r>
              <a:rPr lang="sr-Latn-BA" sz="2400" smtClean="0"/>
              <a:t>e </a:t>
            </a:r>
            <a:r>
              <a:rPr lang="sr-Cyrl-RS" sz="2400" smtClean="0"/>
              <a:t> </a:t>
            </a:r>
            <a:r>
              <a:rPr lang="sr-Latn-BA" sz="2400" smtClean="0"/>
              <a:t>ког</a:t>
            </a:r>
            <a:r>
              <a:rPr lang="sr-Cyrl-RS" sz="2400" smtClean="0"/>
              <a:t>д</a:t>
            </a:r>
            <a:r>
              <a:rPr lang="sr-Latn-BA" sz="2400" smtClean="0"/>
              <a:t>а </a:t>
            </a:r>
            <a:r>
              <a:rPr lang="sr-Cyrl-RS" sz="2400" smtClean="0"/>
              <a:t> </a:t>
            </a:r>
            <a:r>
              <a:rPr lang="sr-Latn-BA" sz="2400" smtClean="0"/>
              <a:t>лю</a:t>
            </a:r>
            <a:r>
              <a:rPr lang="sr-Cyrl-RS" sz="2400" smtClean="0"/>
              <a:t>д</a:t>
            </a:r>
            <a:r>
              <a:rPr lang="sr-Latn-BA" sz="2400" smtClean="0"/>
              <a:t>и </a:t>
            </a:r>
            <a:r>
              <a:rPr lang="sr-Latn-BA" sz="2400"/>
              <a:t>больше всего </a:t>
            </a:r>
            <a:r>
              <a:rPr lang="sr-Latn-BA" sz="2400" smtClean="0"/>
              <a:t>смо</a:t>
            </a:r>
            <a:r>
              <a:rPr lang="sr-Cyrl-RS" sz="2400" smtClean="0"/>
              <a:t>т</a:t>
            </a:r>
            <a:r>
              <a:rPr lang="sr-Latn-BA" sz="2400" smtClean="0"/>
              <a:t>ря</a:t>
            </a:r>
            <a:r>
              <a:rPr lang="sr-Cyrl-RS" sz="2400" smtClean="0"/>
              <a:t>т</a:t>
            </a:r>
            <a:r>
              <a:rPr lang="sr-Latn-BA" sz="2400" smtClean="0"/>
              <a:t>  </a:t>
            </a:r>
            <a:r>
              <a:rPr lang="sr-Latn-BA" sz="2400"/>
              <a:t>на </a:t>
            </a:r>
            <a:r>
              <a:rPr lang="sr-Latn-BA" sz="2400" smtClean="0"/>
              <a:t>часы?</a:t>
            </a:r>
            <a:r>
              <a:rPr lang="sr-Cyrl-RS" sz="2400" smtClean="0"/>
              <a:t>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ког</a:t>
            </a:r>
            <a:r>
              <a:rPr lang="sr-Cyrl-RS" sz="2400" smtClean="0"/>
              <a:t>д</a:t>
            </a:r>
            <a:r>
              <a:rPr lang="sr-Latn-BA" sz="2400" smtClean="0"/>
              <a:t>а </a:t>
            </a:r>
            <a:r>
              <a:rPr lang="sr-Cyrl-RS" sz="2400" smtClean="0"/>
              <a:t>  </a:t>
            </a:r>
            <a:r>
              <a:rPr lang="sr-Latn-BA" sz="2400" smtClean="0"/>
              <a:t>кого-</a:t>
            </a:r>
            <a:r>
              <a:rPr lang="sr-Cyrl-RS" sz="2400" smtClean="0"/>
              <a:t>т</a:t>
            </a:r>
            <a:r>
              <a:rPr lang="sr-Latn-BA" sz="2400" smtClean="0"/>
              <a:t>о ж</a:t>
            </a:r>
            <a:r>
              <a:rPr lang="sr-Cyrl-RS" sz="2400" smtClean="0"/>
              <a:t>д</a:t>
            </a:r>
            <a:r>
              <a:rPr lang="sr-Latn-BA" sz="2400" smtClean="0"/>
              <a:t>у</a:t>
            </a:r>
            <a:r>
              <a:rPr lang="sr-Cyrl-RS" sz="2400" smtClean="0"/>
              <a:t>т</a:t>
            </a:r>
            <a:r>
              <a:rPr lang="sr-Latn-BA" sz="2400" smtClean="0"/>
              <a:t> </a:t>
            </a:r>
            <a:r>
              <a:rPr lang="sr-Cyrl-RS" sz="2400" smtClean="0"/>
              <a:t> </a:t>
            </a:r>
            <a:r>
              <a:rPr lang="sr-Latn-BA" sz="2400" smtClean="0"/>
              <a:t>или </a:t>
            </a:r>
            <a:r>
              <a:rPr lang="sr-Cyrl-RS" sz="2400" smtClean="0"/>
              <a:t>  </a:t>
            </a:r>
            <a:r>
              <a:rPr lang="sr-Latn-BA" sz="2400" smtClean="0"/>
              <a:t>чего-</a:t>
            </a:r>
            <a:r>
              <a:rPr lang="sr-Cyrl-RS" sz="2400" smtClean="0"/>
              <a:t>т</a:t>
            </a:r>
            <a:r>
              <a:rPr lang="sr-Latn-BA" sz="2400" smtClean="0"/>
              <a:t>о ж</a:t>
            </a:r>
            <a:r>
              <a:rPr lang="sr-Cyrl-RS" sz="2400" smtClean="0"/>
              <a:t>д</a:t>
            </a:r>
            <a:r>
              <a:rPr lang="sr-Latn-BA" sz="2400" smtClean="0"/>
              <a:t>у</a:t>
            </a:r>
            <a:r>
              <a:rPr lang="sr-Cyrl-RS" sz="2400" smtClean="0"/>
              <a:t>т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Я </a:t>
            </a:r>
            <a:r>
              <a:rPr lang="sr-Latn-BA" sz="2400"/>
              <a:t>вам </a:t>
            </a:r>
            <a:r>
              <a:rPr lang="sr-Latn-BA" sz="2400" smtClean="0"/>
              <a:t>бу</a:t>
            </a:r>
            <a:r>
              <a:rPr lang="sr-Cyrl-RS" sz="2400" smtClean="0"/>
              <a:t>д</a:t>
            </a:r>
            <a:r>
              <a:rPr lang="sr-Latn-BA" sz="2400" smtClean="0"/>
              <a:t>у чи</a:t>
            </a:r>
            <a:r>
              <a:rPr lang="sr-Cyrl-RS" sz="2400" smtClean="0"/>
              <a:t>т</a:t>
            </a:r>
            <a:r>
              <a:rPr lang="sr-Latn-BA" sz="2400" smtClean="0"/>
              <a:t>а</a:t>
            </a:r>
            <a:r>
              <a:rPr lang="sr-Cyrl-RS" sz="2400" smtClean="0"/>
              <a:t>т</a:t>
            </a:r>
            <a:r>
              <a:rPr lang="sr-Latn-BA" sz="2400" smtClean="0"/>
              <a:t>ь с</a:t>
            </a:r>
            <a:r>
              <a:rPr lang="sr-Cyrl-RS" sz="2400" smtClean="0"/>
              <a:t>т</a:t>
            </a:r>
            <a:r>
              <a:rPr lang="sr-Latn-BA" sz="2400" smtClean="0"/>
              <a:t>ихи</a:t>
            </a:r>
            <a:r>
              <a:rPr lang="sr-Cyrl-RS" sz="2400" smtClean="0"/>
              <a:t> "</a:t>
            </a:r>
            <a:r>
              <a:rPr lang="sr-Latn-BA" sz="2400" smtClean="0"/>
              <a:t>Ж</a:t>
            </a:r>
            <a:r>
              <a:rPr lang="sr-Cyrl-RS" sz="2400" smtClean="0"/>
              <a:t>д</a:t>
            </a:r>
            <a:r>
              <a:rPr lang="sr-Latn-BA" sz="2400" smtClean="0"/>
              <a:t>и </a:t>
            </a:r>
            <a:r>
              <a:rPr lang="sr-Latn-BA" sz="2400"/>
              <a:t>меня" </a:t>
            </a:r>
            <a:r>
              <a:rPr lang="sr-Latn-BA" sz="2400" smtClean="0"/>
              <a:t>извес</a:t>
            </a:r>
            <a:r>
              <a:rPr lang="sr-Cyrl-RS" sz="2400" smtClean="0"/>
              <a:t>т</a:t>
            </a:r>
            <a:r>
              <a:rPr lang="sr-Latn-BA" sz="2400" smtClean="0"/>
              <a:t>ного </a:t>
            </a:r>
            <a:r>
              <a:rPr lang="sr-Latn-BA" sz="2400"/>
              <a:t>русскогo </a:t>
            </a:r>
            <a:r>
              <a:rPr lang="sr-Latn-BA" sz="2400" smtClean="0"/>
              <a:t>поэ</a:t>
            </a:r>
            <a:r>
              <a:rPr lang="sr-Cyrl-RS" sz="2400" smtClean="0"/>
              <a:t>т</a:t>
            </a:r>
            <a:r>
              <a:rPr lang="sr-Latn-BA" sz="2400" smtClean="0"/>
              <a:t>а Конс</a:t>
            </a:r>
            <a:r>
              <a:rPr lang="sr-Cyrl-RS" sz="2400" smtClean="0"/>
              <a:t>т</a:t>
            </a:r>
            <a:r>
              <a:rPr lang="sr-Latn-BA" sz="2400" smtClean="0"/>
              <a:t>ан</a:t>
            </a:r>
            <a:r>
              <a:rPr lang="sr-Cyrl-RS" sz="2400" smtClean="0"/>
              <a:t>т</a:t>
            </a:r>
            <a:r>
              <a:rPr lang="sr-Latn-BA" sz="2400" smtClean="0"/>
              <a:t>ина </a:t>
            </a:r>
            <a:r>
              <a:rPr lang="sr-Latn-BA" sz="2400"/>
              <a:t>Симонова </a:t>
            </a:r>
            <a:r>
              <a:rPr lang="sr-Latn-BA" sz="2400" smtClean="0"/>
              <a:t>ко</a:t>
            </a:r>
            <a:r>
              <a:rPr lang="sr-Cyrl-RS" sz="2400" smtClean="0"/>
              <a:t>т</a:t>
            </a:r>
            <a:r>
              <a:rPr lang="sr-Latn-BA" sz="2400" smtClean="0"/>
              <a:t>орый </a:t>
            </a:r>
            <a:r>
              <a:rPr lang="sr-Latn-BA" sz="2400"/>
              <a:t>во время  </a:t>
            </a:r>
            <a:r>
              <a:rPr lang="sr-Latn-BA" sz="2400" smtClean="0"/>
              <a:t>в</a:t>
            </a:r>
            <a:r>
              <a:rPr lang="sr-Cyrl-RS" sz="2400" smtClean="0"/>
              <a:t>т</a:t>
            </a:r>
            <a:r>
              <a:rPr lang="sr-Latn-BA" sz="2400" smtClean="0"/>
              <a:t>oрой </a:t>
            </a:r>
            <a:r>
              <a:rPr lang="sr-Latn-BA" sz="2400"/>
              <a:t>мировой войны </a:t>
            </a:r>
            <a:r>
              <a:rPr lang="sr-Latn-BA" sz="2400" smtClean="0"/>
              <a:t>рабо</a:t>
            </a:r>
            <a:r>
              <a:rPr lang="sr-Cyrl-RS" sz="2400" smtClean="0"/>
              <a:t>т</a:t>
            </a:r>
            <a:r>
              <a:rPr lang="sr-Latn-BA" sz="2400" smtClean="0"/>
              <a:t>ал </a:t>
            </a:r>
            <a:r>
              <a:rPr lang="sr-Latn-BA" sz="2400"/>
              <a:t>военным </a:t>
            </a:r>
            <a:r>
              <a:rPr lang="sr-Latn-BA" sz="2400" smtClean="0"/>
              <a:t>корреспо</a:t>
            </a:r>
            <a:r>
              <a:rPr lang="sr-Cyrl-RS" sz="2400" smtClean="0"/>
              <a:t>д</a:t>
            </a:r>
            <a:r>
              <a:rPr lang="sr-Latn-BA" sz="2400" smtClean="0"/>
              <a:t>ен</a:t>
            </a:r>
            <a:r>
              <a:rPr lang="sr-Cyrl-RS" sz="2400" smtClean="0"/>
              <a:t>т</a:t>
            </a:r>
            <a:r>
              <a:rPr lang="sr-Latn-BA" sz="2400" smtClean="0"/>
              <a:t>ом </a:t>
            </a:r>
            <a:r>
              <a:rPr lang="sr-Latn-BA" sz="2400"/>
              <a:t>в Красной Армии</a:t>
            </a:r>
            <a:r>
              <a:rPr lang="sr-Latn-BA" sz="2400" smtClean="0"/>
              <a:t>.</a:t>
            </a:r>
            <a:r>
              <a:rPr lang="sr-Cyrl-RS" sz="2400" smtClean="0"/>
              <a:t>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2400" smtClean="0"/>
              <a:t>Эти </a:t>
            </a:r>
            <a:r>
              <a:rPr lang="sr-Latn-BA" sz="2400"/>
              <a:t>стихи </a:t>
            </a:r>
            <a:r>
              <a:rPr lang="sr-Latn-BA" sz="2400" smtClean="0"/>
              <a:t>написанние</a:t>
            </a:r>
            <a:r>
              <a:rPr lang="sr-Cyrl-RS" sz="2400" smtClean="0"/>
              <a:t> </a:t>
            </a:r>
            <a:r>
              <a:rPr lang="sr-Latn-BA" sz="2400" smtClean="0"/>
              <a:t>1942</a:t>
            </a:r>
            <a:r>
              <a:rPr lang="sr-Cyrl-RS" sz="2400" smtClean="0"/>
              <a:t>.</a:t>
            </a:r>
            <a:r>
              <a:rPr lang="sr-Latn-BA" sz="2400" smtClean="0"/>
              <a:t> го</a:t>
            </a:r>
            <a:r>
              <a:rPr lang="sr-Cyrl-RS" sz="2400" smtClean="0"/>
              <a:t>д</a:t>
            </a:r>
            <a:r>
              <a:rPr lang="sr-Latn-BA" sz="2400" smtClean="0"/>
              <a:t>а </a:t>
            </a:r>
            <a:r>
              <a:rPr lang="sr-Latn-BA" sz="2400"/>
              <a:t>знало </a:t>
            </a:r>
            <a:r>
              <a:rPr lang="sr-Latn-BA" sz="2400" smtClean="0"/>
              <a:t>наизус</a:t>
            </a:r>
            <a:r>
              <a:rPr lang="sr-Cyrl-RS" sz="2400" smtClean="0"/>
              <a:t>т</a:t>
            </a:r>
            <a:r>
              <a:rPr lang="sr-Latn-BA" sz="2400" smtClean="0"/>
              <a:t>ь </a:t>
            </a:r>
            <a:r>
              <a:rPr lang="sr-Latn-BA" sz="2400"/>
              <a:t>выше с половины  населения </a:t>
            </a:r>
            <a:r>
              <a:rPr lang="sr-Cyrl-RS" sz="2400" smtClean="0"/>
              <a:t>т</a:t>
            </a:r>
            <a:r>
              <a:rPr lang="sr-Latn-BA" sz="2400" smtClean="0"/>
              <a:t>ог</a:t>
            </a:r>
            <a:r>
              <a:rPr lang="sr-Cyrl-RS" sz="2400" smtClean="0"/>
              <a:t>д</a:t>
            </a:r>
            <a:r>
              <a:rPr lang="sr-Latn-BA" sz="2400" smtClean="0"/>
              <a:t>ашнего Сове</a:t>
            </a:r>
            <a:r>
              <a:rPr lang="sr-Cyrl-RS" sz="2400" smtClean="0"/>
              <a:t>т</a:t>
            </a:r>
            <a:r>
              <a:rPr lang="sr-Latn-BA" sz="2400" smtClean="0"/>
              <a:t>ского </a:t>
            </a:r>
            <a:r>
              <a:rPr lang="sr-Latn-BA" sz="2400"/>
              <a:t>Coюза</a:t>
            </a:r>
            <a:r>
              <a:rPr lang="sr-Latn-BA" sz="2400" smtClean="0"/>
              <a:t>.</a:t>
            </a:r>
            <a:r>
              <a:rPr lang="sr-Cyrl-RS" sz="2400" smtClean="0"/>
              <a:t> </a:t>
            </a:r>
            <a:r>
              <a:rPr lang="sr-Latn-BA" sz="2400" smtClean="0"/>
              <a:t>С</a:t>
            </a:r>
            <a:r>
              <a:rPr lang="sr-Cyrl-RS" sz="2400" smtClean="0"/>
              <a:t>т</a:t>
            </a:r>
            <a:r>
              <a:rPr lang="sr-Latn-BA" sz="2400" smtClean="0"/>
              <a:t>ихи </a:t>
            </a:r>
            <a:r>
              <a:rPr lang="sr-Latn-BA" sz="2400"/>
              <a:t>на самом </a:t>
            </a:r>
            <a:r>
              <a:rPr lang="sr-Cyrl-RS" sz="2400" smtClean="0"/>
              <a:t>д</a:t>
            </a:r>
            <a:r>
              <a:rPr lang="sr-Latn-BA" sz="2400" smtClean="0"/>
              <a:t>eле у</a:t>
            </a:r>
            <a:r>
              <a:rPr lang="sr-Cyrl-RS" sz="2400" smtClean="0"/>
              <a:t>д</a:t>
            </a:r>
            <a:r>
              <a:rPr lang="sr-Latn-BA" sz="2400" smtClean="0"/>
              <a:t>иви</a:t>
            </a:r>
            <a:r>
              <a:rPr lang="sr-Cyrl-RS" sz="2400" smtClean="0"/>
              <a:t>т</a:t>
            </a:r>
            <a:r>
              <a:rPr lang="sr-Latn-BA" sz="2400" smtClean="0"/>
              <a:t>ельные</a:t>
            </a:r>
            <a:r>
              <a:rPr lang="sr-Cyrl-RS" sz="2400" smtClean="0"/>
              <a:t>, н</a:t>
            </a:r>
            <a:r>
              <a:rPr lang="sr-Latn-BA" sz="2400" smtClean="0"/>
              <a:t>а </a:t>
            </a:r>
            <a:r>
              <a:rPr lang="sr-Latn-BA" sz="2400"/>
              <a:t>сегоgня </a:t>
            </a:r>
            <a:r>
              <a:rPr lang="sr-Latn-BA" sz="2400" smtClean="0"/>
              <a:t>все.</a:t>
            </a:r>
            <a:r>
              <a:rPr lang="sr-Cyrl-RS" sz="2400" smtClean="0">
                <a:solidFill>
                  <a:srgbClr val="002060"/>
                </a:solidFill>
              </a:rPr>
              <a:t>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80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4400" b="1" smtClean="0">
                <a:solidFill>
                  <a:schemeClr val="tx1"/>
                </a:solidFill>
              </a:rPr>
              <a:t>Ст</a:t>
            </a:r>
            <a:r>
              <a:rPr lang="sr-Latn-BA" sz="4400" b="1" smtClean="0">
                <a:solidFill>
                  <a:schemeClr val="tx1"/>
                </a:solidFill>
              </a:rPr>
              <a:t>ихи</a:t>
            </a:r>
            <a:r>
              <a:rPr lang="sr-Cyrl-RS" sz="4400" b="1" smtClean="0">
                <a:solidFill>
                  <a:schemeClr val="tx1"/>
                </a:solidFill>
              </a:rPr>
              <a:t> "</a:t>
            </a:r>
            <a:r>
              <a:rPr lang="sr-Latn-BA" sz="4400" b="1">
                <a:solidFill>
                  <a:schemeClr val="tx1"/>
                </a:solidFill>
              </a:rPr>
              <a:t>Ж</a:t>
            </a:r>
            <a:r>
              <a:rPr lang="sr-Cyrl-RS" sz="4400" b="1">
                <a:solidFill>
                  <a:schemeClr val="tx1"/>
                </a:solidFill>
              </a:rPr>
              <a:t>д</a:t>
            </a:r>
            <a:r>
              <a:rPr lang="sr-Latn-BA" sz="4400" b="1">
                <a:solidFill>
                  <a:schemeClr val="tx1"/>
                </a:solidFill>
              </a:rPr>
              <a:t>и меня"</a:t>
            </a:r>
            <a:endParaRPr lang="en-US" sz="4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2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5638800" cy="5334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ru-RU" sz="36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sr-Latn-BA" sz="3600"/>
              <a:t>На </a:t>
            </a:r>
            <a:r>
              <a:rPr lang="sr-Cyrl-RS" sz="3600" smtClean="0"/>
              <a:t>д</a:t>
            </a:r>
            <a:r>
              <a:rPr lang="sr-Latn-BA" sz="3600" smtClean="0"/>
              <a:t>омашнее за</a:t>
            </a:r>
            <a:r>
              <a:rPr lang="sr-Cyrl-RS" sz="3600" smtClean="0"/>
              <a:t>д</a:t>
            </a:r>
            <a:r>
              <a:rPr lang="sr-Latn-BA" sz="3600" smtClean="0"/>
              <a:t>ание:  Напиши</a:t>
            </a:r>
            <a:r>
              <a:rPr lang="sr-Cyrl-RS" sz="3600" smtClean="0"/>
              <a:t>т</a:t>
            </a:r>
            <a:r>
              <a:rPr lang="sr-Latn-BA" sz="3600" smtClean="0"/>
              <a:t>e </a:t>
            </a:r>
            <a:r>
              <a:rPr lang="sr-Cyrl-RS" sz="3600" smtClean="0"/>
              <a:t> к</a:t>
            </a:r>
            <a:r>
              <a:rPr lang="sr-Latn-BA" sz="3600" smtClean="0"/>
              <a:t>o</a:t>
            </a:r>
            <a:r>
              <a:rPr lang="sr-Cyrl-RS" sz="3600" smtClean="0"/>
              <a:t>т</a:t>
            </a:r>
            <a:r>
              <a:rPr lang="sr-Latn-BA" sz="3600" smtClean="0"/>
              <a:t>орый час.</a:t>
            </a:r>
            <a:r>
              <a:rPr lang="sr-Cyrl-RS" sz="3600" smtClean="0"/>
              <a:t> </a:t>
            </a:r>
            <a:r>
              <a:rPr lang="sr-Latn-BA" sz="3600" smtClean="0"/>
              <a:t> </a:t>
            </a:r>
            <a:endParaRPr lang="en-US" sz="3600"/>
          </a:p>
          <a:p>
            <a:pPr marL="0" indent="0">
              <a:buClr>
                <a:srgbClr val="C00000"/>
              </a:buClr>
              <a:buNone/>
            </a:pPr>
            <a:endParaRPr lang="sr-Latn-BA" sz="360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600" smtClean="0"/>
              <a:t>Doc</a:t>
            </a:r>
            <a:r>
              <a:rPr lang="ru-RU" sz="3600" smtClean="0"/>
              <a:t>видания!</a:t>
            </a:r>
            <a:endParaRPr lang="en-US" sz="3600"/>
          </a:p>
          <a:p>
            <a:pPr marL="0" indent="0">
              <a:buClr>
                <a:srgbClr val="FFFF00"/>
              </a:buClr>
              <a:buNone/>
            </a:pPr>
            <a:endParaRPr lang="ru-RU" sz="3600" smtClean="0"/>
          </a:p>
          <a:p>
            <a:pPr marL="0" indent="0">
              <a:buNone/>
            </a:pPr>
            <a:endParaRPr lang="en-US" sz="3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69096" cy="990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BA" sz="4800" b="1" smtClean="0">
                <a:solidFill>
                  <a:schemeClr val="tx1"/>
                </a:solidFill>
              </a:rPr>
              <a:t>Dомашнее </a:t>
            </a:r>
            <a:r>
              <a:rPr lang="sr-Latn-BA" sz="4800" b="1">
                <a:solidFill>
                  <a:schemeClr val="tx1"/>
                </a:solidFill>
              </a:rPr>
              <a:t>задание</a:t>
            </a:r>
            <a:endParaRPr lang="en-US" sz="4800" b="1">
              <a:solidFill>
                <a:schemeClr val="tx1"/>
              </a:solidFill>
            </a:endParaRPr>
          </a:p>
        </p:txBody>
      </p:sp>
      <p:pic>
        <p:nvPicPr>
          <p:cNvPr id="4098" name="Picture 2" descr="C:\Users\ecc\Desktop\d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3130296" cy="533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9080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909</TotalTime>
  <Words>1077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Который час ?</vt:lpstr>
      <vt:lpstr>Часы...</vt:lpstr>
      <vt:lpstr>Часы - ровно</vt:lpstr>
      <vt:lpstr>Час, часа, часов</vt:lpstr>
      <vt:lpstr>Когда не ровно час</vt:lpstr>
      <vt:lpstr>Когда не ровно час</vt:lpstr>
      <vt:lpstr>Когда не ровно час</vt:lpstr>
      <vt:lpstr>Стихи "Жди меня"</vt:lpstr>
      <vt:lpstr>Dомашнее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Kristina Mataruga</cp:lastModifiedBy>
  <cp:revision>125</cp:revision>
  <dcterms:created xsi:type="dcterms:W3CDTF">2006-08-16T00:00:00Z</dcterms:created>
  <dcterms:modified xsi:type="dcterms:W3CDTF">2020-05-29T08:57:13Z</dcterms:modified>
</cp:coreProperties>
</file>