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4" r:id="rId2"/>
    <p:sldId id="275" r:id="rId3"/>
    <p:sldId id="277" r:id="rId4"/>
    <p:sldId id="278" r:id="rId5"/>
    <p:sldId id="279" r:id="rId6"/>
    <p:sldId id="280" r:id="rId7"/>
    <p:sldId id="266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howGuides="1">
      <p:cViewPr varScale="1">
        <p:scale>
          <a:sx n="71" d="100"/>
          <a:sy n="71" d="100"/>
        </p:scale>
        <p:origin x="618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5/26/2020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5143" r="1716"/>
          <a:stretch/>
        </p:blipFill>
        <p:spPr>
          <a:xfrm>
            <a:off x="261765" y="116632"/>
            <a:ext cx="11809311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70276" y="11663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Поновимо...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7510" y="62364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48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804" y="332656"/>
            <a:ext cx="106571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наведеним реченицама подвуци субјекат црвеном линијом, а предикат двјема плавим линијама. </a:t>
            </a:r>
          </a:p>
          <a:p>
            <a:endParaRPr lang="sr-Cyrl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уче.</a:t>
            </a:r>
          </a:p>
          <a:p>
            <a:pPr>
              <a:lnSpc>
                <a:spcPct val="150000"/>
              </a:lnSpc>
            </a:pPr>
            <a:endParaRPr lang="sr-Cyrl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Спретни брат је отрчао.</a:t>
            </a:r>
          </a:p>
          <a:p>
            <a:pPr>
              <a:lnSpc>
                <a:spcPct val="150000"/>
              </a:lnSpc>
            </a:pPr>
            <a:endParaRPr lang="sr-Cyrl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и тата су купили играчке мени и брату.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5820" y="2276872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25488" y="3553635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27693" y="4821686"/>
            <a:ext cx="1944216" cy="5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25588" y="2276872"/>
            <a:ext cx="5844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36667" y="2420888"/>
            <a:ext cx="5844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54052" y="3501008"/>
            <a:ext cx="1645350" cy="14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865131" y="3645024"/>
            <a:ext cx="1634271" cy="14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588877" y="4791798"/>
            <a:ext cx="1645350" cy="14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99956" y="4935814"/>
            <a:ext cx="1634271" cy="1402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57510" y="62364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54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812" y="332656"/>
            <a:ext cx="105851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 сљедећим реченицама издвој глаголе, а онда их распореди на оне који означавају радњу, стање и збивање.</a:t>
            </a: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Петар и ја смо кренули у шетњу. Загрмјело је. Петар се препао. И киша </a:t>
            </a: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пљуштала. Трчали смо кући. Обоје смо прозебли. Попили смо чај и убрзо</a:t>
            </a: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заспали.</a:t>
            </a: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РАДЊА			СТАЊЕ 			ЗБИВАЊЕ                      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972" y="1412776"/>
            <a:ext cx="1728192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78288" y="1449980"/>
            <a:ext cx="1728192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06580" y="1412776"/>
            <a:ext cx="1440160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3812" y="2206809"/>
            <a:ext cx="1800200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4012" y="2189878"/>
            <a:ext cx="1656184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62364" y="2189878"/>
            <a:ext cx="1944216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65195" y="2152674"/>
            <a:ext cx="1656184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7613" y="2951170"/>
            <a:ext cx="1656184" cy="50405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812" y="458501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кренули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012" y="5106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трчали смо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012" y="56612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попили смо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9759" y="45345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агрмјело је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0196" y="453450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препао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4632" y="510609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пљуштала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518" y="5106093"/>
            <a:ext cx="207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прозебли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6518" y="5661241"/>
            <a:ext cx="207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заспали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7510" y="62364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38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476672"/>
            <a:ext cx="1058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именице распореди у табелу: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72311"/>
              </p:ext>
            </p:extLst>
          </p:nvPr>
        </p:nvGraphicFramePr>
        <p:xfrm>
          <a:off x="1773932" y="3573016"/>
          <a:ext cx="8125884" cy="1828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властите именице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заједничке именице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9836" y="1196752"/>
            <a:ext cx="179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ЈАХОРИНА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060" y="1196752"/>
            <a:ext cx="165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495" y="1196751"/>
            <a:ext cx="1247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КУПУС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727" y="119675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290" y="1196750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УЈАК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2604" y="119675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УКРИНА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7510" y="62364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23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658E-6 -1.85185E-6 L 0.15394 0.4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7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264E-6 -1.85185E-6 L 0.33381 0.4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4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01E-6 -1.85185E-6 L 0.20018 0.48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3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872E-6 -1.85185E-6 L -0.25697 0.480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5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716E-6 -1.85185E-6 L -0.39033 0.5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23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7531E-6 -1.85185E-6 L -0.20396 0.543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8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404664"/>
            <a:ext cx="107291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Одреди врсту реченица по значењу:</a:t>
            </a: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 је одличан </a:t>
            </a:r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ученик.</a:t>
            </a: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 ми лимунаду!</a:t>
            </a: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Гдје си се играо ових дана?</a:t>
            </a: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Видио сам дивног пса!</a:t>
            </a:r>
          </a:p>
          <a:p>
            <a:endParaRPr lang="sr-Cyrl-R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7510" y="62364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5" name="Cloud 4"/>
          <p:cNvSpPr/>
          <p:nvPr/>
        </p:nvSpPr>
        <p:spPr>
          <a:xfrm>
            <a:off x="5302324" y="1124744"/>
            <a:ext cx="3384376" cy="115212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ИЗЈАВНА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302324" y="2276872"/>
            <a:ext cx="3384376" cy="115212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ЗАПОВЈЕДНА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302324" y="3439416"/>
            <a:ext cx="3384376" cy="115212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УПИТНА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302324" y="4612830"/>
            <a:ext cx="3384376" cy="1152128"/>
          </a:xfrm>
          <a:prstGeom prst="cloud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УЗВИЧНА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5820" y="2780928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 вируса мама код куће оста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преко ноћи учитељица поста.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знам како да јој кажем,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желим више да је лажем – </a:t>
            </a:r>
          </a:p>
          <a:p>
            <a:r>
              <a:rPr lang="sr-Cyrl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оље то прави учитељи раде,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 главице знање посаде.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дижем гласно паролу:</a:t>
            </a:r>
          </a:p>
          <a:p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СЕПТЕМБРА, СВИ У ШКОЛУ!</a:t>
            </a:r>
          </a:p>
          <a:p>
            <a:endParaRPr lang="sr-Cyrl-R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20" y="332656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САМОСТАЛНИ РАД</a:t>
            </a:r>
          </a:p>
          <a:p>
            <a:pPr algn="just"/>
            <a:endParaRPr lang="sr-Cyrl-R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наведених стихова издвој именице и глаголе.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2764" y="645333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4266</TotalTime>
  <Words>259</Words>
  <Application>Microsoft Office PowerPoint</Application>
  <PresentationFormat>Custom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Books 16x9</vt:lpstr>
      <vt:lpstr>Граматика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Граматика</dc:title>
  <dc:creator>marina_uciteljica@yahoo.com</dc:creator>
  <cp:lastModifiedBy>marina_uciteljica@yahoo.com</cp:lastModifiedBy>
  <cp:revision>29</cp:revision>
  <dcterms:created xsi:type="dcterms:W3CDTF">2020-05-21T21:50:03Z</dcterms:created>
  <dcterms:modified xsi:type="dcterms:W3CDTF">2020-05-27T22:00:40Z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