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  <p:sldMasterId id="2147483701" r:id="rId2"/>
    <p:sldMasterId id="2147483713" r:id="rId3"/>
    <p:sldMasterId id="2147483725" r:id="rId4"/>
    <p:sldMasterId id="2147483737" r:id="rId5"/>
    <p:sldMasterId id="2147483749" r:id="rId6"/>
    <p:sldMasterId id="2147483761" r:id="rId7"/>
    <p:sldMasterId id="2147483773" r:id="rId8"/>
    <p:sldMasterId id="2147483785" r:id="rId9"/>
  </p:sldMasterIdLst>
  <p:sldIdLst>
    <p:sldId id="269" r:id="rId10"/>
    <p:sldId id="271" r:id="rId11"/>
    <p:sldId id="275" r:id="rId12"/>
    <p:sldId id="273" r:id="rId13"/>
    <p:sldId id="277" r:id="rId14"/>
    <p:sldId id="279" r:id="rId15"/>
    <p:sldId id="281" r:id="rId16"/>
    <p:sldId id="283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84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5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59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630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815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910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728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815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9672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067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27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9690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526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949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9578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359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44412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9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13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2795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759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83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8042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505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9386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999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699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0308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6014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4063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6154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581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84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0168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84351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459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749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8685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99297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0836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7317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56896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5831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241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30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9504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4607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79974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8542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8872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5846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2207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3825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95350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4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47466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0761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9152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047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2338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88804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8721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5967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9112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3001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3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73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6734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47404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12612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9866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8508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49415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070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46632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83325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49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0283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21196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60447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613211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0398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5770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22515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900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6809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5737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17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8919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62007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484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7025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93052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4351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6359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57308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7056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87670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87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412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69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05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260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1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9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46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3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509" y="1059008"/>
            <a:ext cx="10363200" cy="1470025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„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Замислите“</a:t>
            </a:r>
            <a:r>
              <a:rPr lang="sr-Cyrl-R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sr-Cyrl-R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Душан </a:t>
            </a:r>
            <a:r>
              <a:rPr lang="sr-Cyrl-R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Радовић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4" y="2952601"/>
            <a:ext cx="3205162" cy="3205162"/>
          </a:xfrm>
          <a:prstGeom prst="rect">
            <a:avLst/>
          </a:prstGeom>
        </p:spPr>
      </p:pic>
      <p:pic>
        <p:nvPicPr>
          <p:cNvPr id="5" name="Picture 4" descr="ram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372976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47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1228725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Овај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је: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басна            б) бајка        в) бајка у стиху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Ову пјесму је написао: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Душан Радовић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Бранко Ћопић    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Јован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Јовановић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Змај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7927"/>
            <a:ext cx="12192000" cy="748145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805055" y="2133600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42668" y="3871913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057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9164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Пјесма „Замислите“ је: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веселог карактера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тужног карактера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њежног карактера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Пјесма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има: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двије строфе   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једанаест строфа      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десет строфа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7225"/>
            <a:ext cx="12192000" cy="810101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90280" y="2690812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90280" y="4876800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78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00151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Пјесник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кроз цијелу пјесму поручује дјеци да: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читају пјесму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гледају пјесму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замишљају сцене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Гдје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 одвија радња ове пјесме?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а) дворац            б) лађа        в)  шума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375"/>
            <a:ext cx="12192000" cy="79438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875993" y="2962275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47730" y="4762500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67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62026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Главни ликови су:</a:t>
            </a:r>
          </a:p>
          <a:p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гусари      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краљ              </a:t>
            </a: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разбојник Кађа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принцеза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Нађа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 Споредни ликови у пјесми су: 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отац принцезин, официри, принчеви, адмирали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разбојник Кађа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принцеза Нађа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50"/>
            <a:ext cx="12192000" cy="750093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875992" y="2747962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4567" y="4633912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6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117" y="1119764"/>
            <a:ext cx="958821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 Ко је са брода пао у воду?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разбојник Кађа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принцеза Нађа       в) адмирал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 Принцезин отац био је: 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храб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забринут           в) уплашен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02370" y="2011940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1" y="3728171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42925"/>
            <a:ext cx="12192000" cy="79009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10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0" y="1493837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11. Ко је спасио принцезу?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ајкула         б) отац принцезин      в) разбојник  Кађа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12. Између разбојника Кађе и принцезе Нађе се родила: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мржња 		б) љубав		в) пријатељство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2914"/>
            <a:ext cx="12192000" cy="75866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848043" y="2376487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6330" y="4291013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0563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13. Тема ове пјесме је:</a:t>
            </a:r>
          </a:p>
          <a:p>
            <a:pPr marL="0" indent="0">
              <a:buNone/>
            </a:pP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Разбојник Кађа храбро спасава из мора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принцезу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Нађу и добија њену руку у знак захвалности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Гусари нападају принцезин брод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Потрага за благом </a:t>
            </a: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14. Порука пјесме је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Треба бити кукавица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Не треба судити другима по томе колико су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богати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већ по њиховим дјелима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в) Не треба помагати другима</a:t>
            </a:r>
            <a:endParaRPr lang="sr-Cyrl-R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Wood-Grain-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1488"/>
            <a:ext cx="12192000" cy="77866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961717" y="1504950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47430" y="4691063"/>
            <a:ext cx="512618" cy="48490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2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462" y="142875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за самосталан рад:</a:t>
            </a:r>
          </a:p>
          <a:p>
            <a:pPr marL="0" indent="0" algn="ctr">
              <a:buNone/>
            </a:pPr>
            <a:endParaRPr lang="sr-Cyrl-R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r-Cyrl-R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Илустрација пјесме „Замислите“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am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11630025" cy="65822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68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605</TotalTime>
  <Words>313</Words>
  <Application>Microsoft Office PowerPoint</Application>
  <PresentationFormat>Custom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„Замислите“                                                         Душан Радовић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29</cp:revision>
  <dcterms:created xsi:type="dcterms:W3CDTF">2020-05-13T08:20:40Z</dcterms:created>
  <dcterms:modified xsi:type="dcterms:W3CDTF">2020-05-19T07:49:45Z</dcterms:modified>
</cp:coreProperties>
</file>