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-ProBook-450-G5" initials="H" lastIdx="1" clrIdx="0">
    <p:extLst>
      <p:ext uri="{19B8F6BF-5375-455C-9EA6-DF929625EA0E}">
        <p15:presenceInfo xmlns:p15="http://schemas.microsoft.com/office/powerpoint/2012/main" userId="HP-ProBook-450-G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7536BD-4384-4053-9269-771A36F7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A56B0A-BA3E-4208-8569-CD966DE4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5D3EFF-13AF-49BF-8770-CED9276B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29F85B-3B9E-4E40-A119-EF5DEB3D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62694D-A694-4F06-9763-1B0CB739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8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012B5-2CC5-430D-8E55-141D85C9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DB0D93-9869-4704-9291-3138E0CF9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AA3170-39AE-4710-9B10-F31292FB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78CD27-0B35-4FAB-A743-152A6604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28E44E-B220-4A69-AD3D-CC6D10AC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7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F88ED90-C72F-4B63-873B-EA652BBC4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1A5A93-941B-451F-ACDF-CE0B6B111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031F79-DBE8-4BA9-A0F2-CD78A3EF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45B7A3-B1B7-449B-93F6-2680B77F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203BFB-66ED-4C0D-8364-89C53395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4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04113-D374-4199-BDA9-552B5A19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C5326-C905-46C0-9831-8F8DB3FD7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4F0E6A-A319-4D9A-A98C-E94B8B98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CB6F0C-1F71-40DC-8F6A-FFCF80EC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F4B253-5B92-4317-B7DC-642273D7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1C055-1EAA-4A5F-B97F-88C59861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DA18AE-4424-436A-BC47-DE6C20980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56F0FB-F1A4-4662-80E9-9DD16CC4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257C78-2FC8-4D6D-9102-F206E2F4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DDAEB8-7649-4EE5-9EA7-2271DE78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0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4973E0-3E0F-4D3F-B914-5DF19E884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4706-EE73-4B3A-B6C6-32FDF3FCF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DA4B3A-9C75-41FF-8CDB-9578F12F3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BE44CE-368A-4B13-A46F-4A59AF05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CD529E-0396-484F-AADD-FF830D21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81E997-A776-406C-A645-098140C9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1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6DA662-57C5-4088-BF97-27B31ADE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D6960B-F3F6-464C-8049-C44298194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9D7524-4792-4430-812A-7012CD8E2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A18968A-E464-48F4-9876-1CF5B51BD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FF8091B-331F-4670-9A5D-BD00D49CE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DD5B0F-535D-470E-BCB4-BB7A48CC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B0ECDD-057E-42EC-9363-62F4BEBB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2E73BB-FDAC-43DF-BD76-A60E95EA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5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4CDBD0-FA65-44A8-86B3-5696E505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A478A7-0D09-4EBE-9E29-53E803BF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E9499D-7DBA-4437-93DD-47055982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B10C4C-9792-4269-A03E-ED4DC7F2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1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3845B8-BE19-4C69-9CD3-41B0F9E0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20FA75-F3C8-4092-B641-41CA6D4B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BDCC92-A610-4DDB-B3C8-44434ECE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0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B6330-EA9A-45B8-A260-199130C51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D2BA5A-7A42-4338-B2F0-24A771464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822E74-9495-4B75-B812-313B7CD1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2359E7-91CF-439E-A278-F7875366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9C5E2B-89B1-46D8-B335-11DA79579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51AC4F-A56D-423E-AAA7-40686A50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7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2DC11F-FF1D-4326-8535-54B87FC62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FC78CE0-071E-4DB1-A423-73DE97BC9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B71A6D-8332-4DBC-B854-53DAF6F9E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449DB9-6E10-4287-9864-CA5BEFD0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D33DD8-A703-4691-91EB-E6153DBF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F541FD-F6CE-484D-BBEC-74458758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BF24E8-AD36-4313-A5AB-6C611EB0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8B2AF4-588F-46E5-94CD-BE9DCCE29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CC9E0A-6F00-4F45-8A0D-C5B6765B2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98BCA-1106-4F88-A9E3-9A5AA4A1E0B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BB0CED-EEEA-47D9-B908-9DC81F8ED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B92E39-0698-47BB-86E1-4CF9B05D6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6A9C-C720-4D74-AC48-DC5AC333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D917FD-CCC4-459C-BEEA-F3C9088C3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дијељење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A6B60E-2FCD-41C8-A35C-850012D17C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РАЗРЕД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1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A40448-0DE4-4850-91AB-8A81A7471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8183"/>
            <a:ext cx="9144000" cy="3819617"/>
          </a:xfrm>
        </p:spPr>
        <p:txBody>
          <a:bodyPr/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216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</a:p>
          <a:p>
            <a:pPr algn="l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писменог дијељења:</a:t>
            </a:r>
            <a:b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         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sr-Cyrl-BA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 </a:t>
            </a:r>
            <a:r>
              <a:rPr lang="sr-Cyrl-BA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: 4 =     5 4				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 • 4</a:t>
            </a:r>
            <a:b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BA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b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2A6B60E-2FCD-41C8-A35C-850012D17CDD}"/>
              </a:ext>
            </a:extLst>
          </p:cNvPr>
          <p:cNvSpPr txBox="1">
            <a:spLocks/>
          </p:cNvSpPr>
          <p:nvPr/>
        </p:nvSpPr>
        <p:spPr>
          <a:xfrm>
            <a:off x="838200" y="6185646"/>
            <a:ext cx="4069976" cy="38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8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6D4D5-EECA-40EB-A4A9-D0E361AE0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282" y="133350"/>
            <a:ext cx="10614520" cy="670927"/>
          </a:xfrm>
        </p:spPr>
        <p:txBody>
          <a:bodyPr>
            <a:noAutofit/>
          </a:bodyPr>
          <a:lstStyle/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задатак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стр. 60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Подијели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одреди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остатак дијељења и провјери тачност: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F11200-545D-42A2-B3A7-483BD487D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394" y="1249960"/>
            <a:ext cx="11406056" cy="5474690"/>
          </a:xfrm>
        </p:spPr>
        <p:txBody>
          <a:bodyPr>
            <a:normAutofit lnSpcReduction="10000"/>
          </a:bodyPr>
          <a:lstStyle/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296 : 8 = 37			 Провјера: 	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8</a:t>
            </a: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296</a:t>
            </a:r>
            <a:endParaRPr lang="sr-Cyrl-BA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56</a:t>
            </a: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0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ebdings" panose="05030102010509060703" pitchFamily="18" charset="2"/>
              </a:rPr>
              <a:t>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314 : 5 = 62		 Провјера: 	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5</a:t>
            </a: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310 + 4 = 314</a:t>
            </a:r>
            <a:endParaRPr lang="sr-Cyrl-BA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14</a:t>
            </a: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sr-Cyrl-B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Остатак увијек мора бити мањи од дјелиоца.</a:t>
            </a:r>
            <a:endParaRPr lang="sr-Cyrl-BA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C2A6B60E-2FCD-41C8-A35C-850012D17CDD}"/>
              </a:ext>
            </a:extLst>
          </p:cNvPr>
          <p:cNvSpPr txBox="1">
            <a:spLocks/>
          </p:cNvSpPr>
          <p:nvPr/>
        </p:nvSpPr>
        <p:spPr>
          <a:xfrm>
            <a:off x="838200" y="6185646"/>
            <a:ext cx="4069976" cy="38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3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21FC3-4FF1-4246-86DD-539C42B6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на стр.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сандука једнаке масе има 408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јабука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килограма јабука има у једном сандуку?</a:t>
            </a:r>
            <a:endParaRPr lang="bs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33D25-7E42-4EE4-A990-A26C20215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49" y="1814061"/>
            <a:ext cx="10939944" cy="4734566"/>
          </a:xfrm>
        </p:spPr>
        <p:txBody>
          <a:bodyPr/>
          <a:lstStyle/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408 : 8 = 51                                Провјера: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8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408</a:t>
            </a:r>
            <a:endParaRPr lang="sr-Cyrl-BA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8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0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 једном сандуку има 51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јабука.</a:t>
            </a:r>
            <a:endParaRPr lang="sr-Cyrl-B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644B0F3-619E-4FBD-968C-CF6BC75667A7}"/>
              </a:ext>
            </a:extLst>
          </p:cNvPr>
          <p:cNvSpPr txBox="1"/>
          <p:nvPr/>
        </p:nvSpPr>
        <p:spPr>
          <a:xfrm>
            <a:off x="1930562" y="5007999"/>
            <a:ext cx="7197754" cy="50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Latn-B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DC220D7-EE14-422A-AA82-C2226BF0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13061" y="5486135"/>
            <a:ext cx="1529492" cy="9289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CDE52D6-6FA3-42D1-8CBD-2BCCAC5E1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23558" y="4943507"/>
            <a:ext cx="1178220" cy="9557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2A52523-318A-4EF6-9BFE-AB179EB15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38683" y="5110878"/>
            <a:ext cx="1345867" cy="10917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ED36E33-6029-4C9D-9BC8-46442305B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49939" y="4793945"/>
            <a:ext cx="859727" cy="6338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6B6B5FC-B24E-4B70-9332-C9E7DAC062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4522" y="4720333"/>
            <a:ext cx="993662" cy="7309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413BF03-21F3-451C-98BA-C6E29C40E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16339" y="4240699"/>
            <a:ext cx="750381" cy="5532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E64D9A05-E416-4D52-A3B2-9B9264007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2678" y="4544686"/>
            <a:ext cx="779165" cy="5744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7B40512-74DA-4F2A-AD91-4E5B12220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87993" y="5512870"/>
            <a:ext cx="1761986" cy="1165886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C2A6B60E-2FCD-41C8-A35C-850012D17CDD}"/>
              </a:ext>
            </a:extLst>
          </p:cNvPr>
          <p:cNvSpPr txBox="1">
            <a:spLocks/>
          </p:cNvSpPr>
          <p:nvPr/>
        </p:nvSpPr>
        <p:spPr>
          <a:xfrm>
            <a:off x="838200" y="6185646"/>
            <a:ext cx="4069976" cy="38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4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D57D91-0FC2-4BC4-B69D-FD14B23C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на стр. 61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Од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једне овце у просјеку добије се 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вуне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Од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оваца се добије 924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вуне?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s-Latn-B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BB4F8F-1477-43FB-B7C4-5EFCD68D5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924 : 4 = 231                           Провјера: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231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4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924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0</a:t>
            </a: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924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вуне се добије од 231 овце. 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A991287-E40E-445C-9A87-EFE72BB422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72"/>
          <a:stretch/>
        </p:blipFill>
        <p:spPr>
          <a:xfrm>
            <a:off x="8431430" y="3341483"/>
            <a:ext cx="3200949" cy="28354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2A6B60E-2FCD-41C8-A35C-850012D17CDD}"/>
              </a:ext>
            </a:extLst>
          </p:cNvPr>
          <p:cNvSpPr txBox="1">
            <a:spLocks/>
          </p:cNvSpPr>
          <p:nvPr/>
        </p:nvSpPr>
        <p:spPr>
          <a:xfrm>
            <a:off x="838200" y="6185646"/>
            <a:ext cx="4069976" cy="38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A318F1-0B2C-4D97-9EEC-1CF30F0A8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25" y="400051"/>
            <a:ext cx="11220449" cy="1202245"/>
          </a:xfrm>
        </p:spPr>
        <p:txBody>
          <a:bodyPr>
            <a:noAutofit/>
          </a:bodyPr>
          <a:lstStyle/>
          <a:p>
            <a:pPr algn="l"/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САМОСТАЛНИ РАД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адним листовима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математике на страни 61 урадити 24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Попуни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таблицу,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добијеним количницима.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78CFEF-E4A6-440E-AF34-8FC086212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925" y="1971413"/>
            <a:ext cx="10086972" cy="3953137"/>
          </a:xfrm>
        </p:spPr>
        <p:txBody>
          <a:bodyPr>
            <a:normAutofit/>
          </a:bodyPr>
          <a:lstStyle/>
          <a:p>
            <a:pPr algn="l"/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D4AD9974-3785-46F3-AA4B-3D0FC1E3E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74278"/>
              </p:ext>
            </p:extLst>
          </p:nvPr>
        </p:nvGraphicFramePr>
        <p:xfrm>
          <a:off x="542925" y="1925506"/>
          <a:ext cx="10086972" cy="404495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0996">
                  <a:extLst>
                    <a:ext uri="{9D8B030D-6E8A-4147-A177-3AD203B41FA5}">
                      <a16:colId xmlns:a16="http://schemas.microsoft.com/office/drawing/2014/main" xmlns="" val="124616380"/>
                    </a:ext>
                  </a:extLst>
                </a:gridCol>
                <a:gridCol w="1440996">
                  <a:extLst>
                    <a:ext uri="{9D8B030D-6E8A-4147-A177-3AD203B41FA5}">
                      <a16:colId xmlns:a16="http://schemas.microsoft.com/office/drawing/2014/main" xmlns="" val="2685639368"/>
                    </a:ext>
                  </a:extLst>
                </a:gridCol>
                <a:gridCol w="1440996">
                  <a:extLst>
                    <a:ext uri="{9D8B030D-6E8A-4147-A177-3AD203B41FA5}">
                      <a16:colId xmlns:a16="http://schemas.microsoft.com/office/drawing/2014/main" xmlns="" val="3876344630"/>
                    </a:ext>
                  </a:extLst>
                </a:gridCol>
                <a:gridCol w="1440996">
                  <a:extLst>
                    <a:ext uri="{9D8B030D-6E8A-4147-A177-3AD203B41FA5}">
                      <a16:colId xmlns:a16="http://schemas.microsoft.com/office/drawing/2014/main" xmlns="" val="2788244057"/>
                    </a:ext>
                  </a:extLst>
                </a:gridCol>
                <a:gridCol w="1440996">
                  <a:extLst>
                    <a:ext uri="{9D8B030D-6E8A-4147-A177-3AD203B41FA5}">
                      <a16:colId xmlns:a16="http://schemas.microsoft.com/office/drawing/2014/main" xmlns="" val="1307288248"/>
                    </a:ext>
                  </a:extLst>
                </a:gridCol>
                <a:gridCol w="1440996">
                  <a:extLst>
                    <a:ext uri="{9D8B030D-6E8A-4147-A177-3AD203B41FA5}">
                      <a16:colId xmlns:a16="http://schemas.microsoft.com/office/drawing/2014/main" xmlns="" val="2604216717"/>
                    </a:ext>
                  </a:extLst>
                </a:gridCol>
                <a:gridCol w="1440996">
                  <a:extLst>
                    <a:ext uri="{9D8B030D-6E8A-4147-A177-3AD203B41FA5}">
                      <a16:colId xmlns:a16="http://schemas.microsoft.com/office/drawing/2014/main" xmlns="" val="1690971155"/>
                    </a:ext>
                  </a:extLst>
                </a:gridCol>
              </a:tblGrid>
              <a:tr h="1336675">
                <a:tc>
                  <a:txBody>
                    <a:bodyPr/>
                    <a:lstStyle/>
                    <a:p>
                      <a:pPr algn="ctr"/>
                      <a:endParaRPr lang="sr-Cyrl-BA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sr-Cyrl-BA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</a:p>
                    <a:p>
                      <a:pPr algn="ctr"/>
                      <a:r>
                        <a:rPr lang="sr-Latn-BA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Latn-BA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8051051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algn="ctr"/>
                      <a:endParaRPr lang="sr-Cyrl-BA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sr-Cyrl-BA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r-Latn-BA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r-Latn-BA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r-Latn-BA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r-Latn-BA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Latn-BA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37999817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  <a:p>
                      <a:pPr algn="ctr"/>
                      <a:endParaRPr lang="sr-Latn-BA" dirty="0"/>
                    </a:p>
                    <a:p>
                      <a:pPr algn="ctr"/>
                      <a:r>
                        <a:rPr lang="sr-Latn-BA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: b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8028531"/>
                  </a:ext>
                </a:extLst>
              </a:tr>
            </a:tbl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2A6B60E-2FCD-41C8-A35C-850012D17CDD}"/>
              </a:ext>
            </a:extLst>
          </p:cNvPr>
          <p:cNvSpPr txBox="1">
            <a:spLocks/>
          </p:cNvSpPr>
          <p:nvPr/>
        </p:nvSpPr>
        <p:spPr>
          <a:xfrm>
            <a:off x="838200" y="6185646"/>
            <a:ext cx="4069976" cy="389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2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206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Webdings</vt:lpstr>
      <vt:lpstr>Office Theme</vt:lpstr>
      <vt:lpstr>Писмено дијељење</vt:lpstr>
      <vt:lpstr>PowerPoint Presentation</vt:lpstr>
      <vt:lpstr>1. (12. задатак на стр. 60) Подијели, одреди остатак дијељења и провјери тачност:</vt:lpstr>
      <vt:lpstr>2. (29. задатак на стр. 61) У 8 сандука једнаке масе има 408 kg јабука. Колико килограма јабука има у једном сандуку?</vt:lpstr>
      <vt:lpstr>3. (30. задатак на стр. 61) Од једне овце у просјеку добије се 4 kg вуне. Од колико оваца се добије 924 kg вуне? </vt:lpstr>
      <vt:lpstr>ЗАДАТАК ЗА САМОСТАЛНИ РАД У радним листовима из математике на страни 61 урадити 24. задатак. Попуни таблицу, добијеним количницима.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дијељење</dc:title>
  <dc:creator>HP-ProBook-450-G5</dc:creator>
  <cp:lastModifiedBy>marina_uciteljica@yahoo.com</cp:lastModifiedBy>
  <cp:revision>27</cp:revision>
  <dcterms:created xsi:type="dcterms:W3CDTF">2020-05-11T11:26:22Z</dcterms:created>
  <dcterms:modified xsi:type="dcterms:W3CDTF">2020-05-12T11:44:43Z</dcterms:modified>
</cp:coreProperties>
</file>