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65" r:id="rId5"/>
    <p:sldId id="259" r:id="rId6"/>
    <p:sldId id="263" r:id="rId7"/>
    <p:sldId id="268" r:id="rId8"/>
    <p:sldId id="270" r:id="rId9"/>
    <p:sldId id="261" r:id="rId10"/>
    <p:sldId id="262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91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64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96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57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93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27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26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00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07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6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5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85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7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40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62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51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89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32D15A-816E-47B2-ABA8-E074CF983A08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93377-F813-4F75-9BDE-73B5312DF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4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04950"/>
            <a:ext cx="7520940" cy="41148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БАЦАЊА И ХВАТАЊА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67150"/>
            <a:ext cx="7162800" cy="942810"/>
          </a:xfrm>
        </p:spPr>
        <p:txBody>
          <a:bodyPr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encrypted-tbn0.gstatic.com/images?q=tbn:ANd9GcQ9RhTt8GZQxScpzyjMHdqsGtVs28dxNBNVJpY8YWokJX3vaTnk&amp;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66950"/>
            <a:ext cx="3079750" cy="148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2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истезања 2: Преклоп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83308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202872"/>
            <a:ext cx="1857634" cy="23244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1428750"/>
            <a:ext cx="3490645" cy="179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Спетни став, лагано се спустити и рукама додирнути стопала. Задржати 10 секунди. Полако се вратити у почетни положај. </a:t>
            </a:r>
          </a:p>
        </p:txBody>
      </p:sp>
    </p:spTree>
    <p:extLst>
      <p:ext uri="{BB962C8B-B14F-4D97-AF65-F5344CB8AC3E}">
        <p14:creationId xmlns:p14="http://schemas.microsoft.com/office/powerpoint/2010/main" xmlns="" val="13651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истезања 3: Истезање трупа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318" y="4545330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343150"/>
            <a:ext cx="2667372" cy="20862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1581150"/>
            <a:ext cx="3490645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Лећи на подлогу, па се ослонити рукама и подићи труп од површине. Затегнути и врат. Добро се истегнути уназад, нормално дисати и задржати 20 секунди.</a:t>
            </a:r>
          </a:p>
        </p:txBody>
      </p:sp>
    </p:spTree>
    <p:extLst>
      <p:ext uri="{BB962C8B-B14F-4D97-AF65-F5344CB8AC3E}">
        <p14:creationId xmlns:p14="http://schemas.microsoft.com/office/powerpoint/2010/main" xmlns="" val="29514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1: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САВИЈАЊЕ И ОПРУЖАЊЕ ШАКЕ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76750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lekic\AppData\Local\Microsoft\Windows\INetCache\Content.Word\20200510_1809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7350"/>
            <a:ext cx="4114800" cy="2707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334000" y="1657350"/>
            <a:ext cx="3200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Почетни став: став упоредни, предручити, дланови доље: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1 - стиснути шаку,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2 - опружити прсте.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оновити 6-8 пута.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2</a:t>
            </a:r>
            <a:r>
              <a:rPr lang="sr-Cyrl-BA" sz="2400" dirty="0" smtClean="0"/>
              <a:t>: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КРУЖЕЊЕ ЗГЛОБОВИМА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1543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lekic\AppData\Local\Microsoft\Windows\INetCache\Content.Word\20200510_1808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4419600" cy="2333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38800" y="1885950"/>
            <a:ext cx="3124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Почетни став: став упоредни, заузети положај као на слици, па на 1-2-3-4 изводити кружне покрете као да се намотава нит на клупко.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Поновити 6-8 пута.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066799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3: ЗАМАХ РУКАМА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45330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lekic\AppData\Local\Microsoft\Windows\INetCache\Content.Word\20200510_145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3550"/>
            <a:ext cx="32766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3400" y="1736271"/>
            <a:ext cx="41148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Почетни став: раскорачни став, приручити: на 1- замах рукама до предручења, дланови доље,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2 - замах рукама до заручења, дланови унутар.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Поновити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4: ХВАТАЊЕ ЗА РАМЕНА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45330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lekic\AppData\Local\Microsoft\Windows\INetCache\Content.Word\20200510_1807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550"/>
            <a:ext cx="38100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9200" y="1733550"/>
            <a:ext cx="3352800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Почетни став: став упоредни, приручити: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1 - десном руком обухватити лијево раме,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2 - лијевом руком обухватити десно раме,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3 - спустити руке у приручење.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Поновити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6-8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2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"/>
            <a:ext cx="7520940" cy="735330"/>
          </a:xfrm>
        </p:spPr>
        <p:txBody>
          <a:bodyPr>
            <a:no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БАЦАЊА И ХВАТАЊА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01342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 descr="C:\Users\lekic\AppData\Local\Microsoft\Windows\INetCache\Content.Word\20200510_1805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0150"/>
            <a:ext cx="44958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867400" y="1276350"/>
            <a:ext cx="28194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Бацамо заједно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Двоје дјеце држе четвртасто платно за његове крајеве као на илустрацији и у њему лопту. Заједнички бацају лопту увис и хватају је у платно.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1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3350"/>
            <a:ext cx="7560468" cy="4210051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4501342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5" descr="C:\Users\lekic\AppData\Local\Microsoft\Windows\INetCache\Content.Word\20200510_151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123950"/>
            <a:ext cx="4020948" cy="3174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34000" y="1123950"/>
            <a:ext cx="3293269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Убацивање лопте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поду је велика корпа за дрва или рубље. На удаљености од 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гранична линија. Одатле дијете треба да убаци лопту у корпу.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kic\AppData\Local\Microsoft\Windows\INetCache\Content.Word\20200510_1847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07"/>
          <a:stretch/>
        </p:blipFill>
        <p:spPr bwMode="auto">
          <a:xfrm>
            <a:off x="2133600" y="895350"/>
            <a:ext cx="1752600" cy="3208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1123950"/>
            <a:ext cx="32004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Бацање у природи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мјеста наизмјенично једном, па другом руком што даље бацити лопту, каменчић, кестен...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 радите само када сте сигурни да никакву штету нећете направити.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92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истезања 1: Истезање у страну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804" y="4545330"/>
            <a:ext cx="3048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64592"/>
            <a:ext cx="2562583" cy="25530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1664592"/>
            <a:ext cx="3414445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Раскорачни став, лагано се спустити и лијевом руком додирнути стопало, а десну испружити увис затегнутих лактова. Поглед у прсте десне руке. Задржати 10 секунди. Лагано се вратити у почетни положај. Поновити све на другу страну.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9514" y="1642708"/>
            <a:ext cx="2446886" cy="25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7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1923</TotalTime>
  <Words>410</Words>
  <Application>Microsoft Office PowerPoint</Application>
  <PresentationFormat>On-screen Show (16:9)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Parallax</vt:lpstr>
      <vt:lpstr>БАЦАЊА И ХВАТАЊА</vt:lpstr>
      <vt:lpstr>Вјежба 1: САВИЈАЊЕ И ОПРУЖАЊЕ ШАКЕ</vt:lpstr>
      <vt:lpstr>Вјежба 2: КРУЖЕЊЕ ЗГЛОБОВИМА</vt:lpstr>
      <vt:lpstr> Вјежба 3: ЗАМАХ РУКАМА</vt:lpstr>
      <vt:lpstr>Вјежба 4: ХВАТАЊЕ ЗА РАМЕНА</vt:lpstr>
      <vt:lpstr>БАЦАЊА И ХВАТАЊА</vt:lpstr>
      <vt:lpstr>Slide 7</vt:lpstr>
      <vt:lpstr>Slide 8</vt:lpstr>
      <vt:lpstr>Вјежба истезања 1: Истезање у страну</vt:lpstr>
      <vt:lpstr>Вјежба истезања 2: Преклоп</vt:lpstr>
      <vt:lpstr>Вјежба истезања 3: Истезање трупа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Dajana Gluvic</cp:lastModifiedBy>
  <cp:revision>61</cp:revision>
  <dcterms:created xsi:type="dcterms:W3CDTF">2020-03-27T20:09:05Z</dcterms:created>
  <dcterms:modified xsi:type="dcterms:W3CDTF">2020-05-15T10:37:50Z</dcterms:modified>
</cp:coreProperties>
</file>