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5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4224334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16914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9453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58733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17572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47166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85620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81059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355067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10900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132612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03F63-7998-4034-99BE-D09EDBB90E52}" type="datetimeFigureOut">
              <a:rPr lang="sr-Latn-BA" smtClean="0"/>
              <a:pPr/>
              <a:t>20.4.2020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9135F-161A-4023-B420-2705918FFD5B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xmlns="" val="225983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603244" y="1895301"/>
            <a:ext cx="9162668" cy="4297684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939152" y="2885144"/>
            <a:ext cx="8826759" cy="1783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</a:t>
            </a:r>
            <a:r>
              <a:rPr lang="sr-Latn-BA" sz="3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sr-Cyrl-BA" sz="3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1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 двоцифреног броја једноцифреним</a:t>
            </a:r>
            <a:endParaRPr lang="sr-Cyrl-BA" sz="3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1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24690" y="124690"/>
            <a:ext cx="11579629" cy="6325985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2088" y="1137087"/>
            <a:ext cx="11504646" cy="5618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1. Израчунај:</a:t>
            </a:r>
          </a:p>
          <a:p>
            <a:pPr algn="l"/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 19 · 4 = ____________________________________</a:t>
            </a:r>
          </a:p>
          <a:p>
            <a:pPr algn="l"/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7 · 13 = ____________________________________</a:t>
            </a:r>
            <a:endParaRPr lang="sr-Latn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Latn-BA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 25 · 3 = ____________________________________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05724" y="2212654"/>
            <a:ext cx="9352389" cy="57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( 10 + 9 ) · 4 = 10 · 4 + 9 · 4 = 40 + 36</a:t>
            </a:r>
            <a:r>
              <a:rPr lang="sr-Cyrl-BA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76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598104" y="2194374"/>
            <a:ext cx="1449343" cy="57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598104" y="3793019"/>
            <a:ext cx="1449343" cy="57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r-Cyrl-BA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618159" y="3354098"/>
            <a:ext cx="8490869" cy="57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· ( 10 + 3 ) = 7 · 10 + 7 · 3 = 70 + 21 = 91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7566" y="4774812"/>
            <a:ext cx="1564433" cy="2083188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612612" y="4495709"/>
            <a:ext cx="8490869" cy="57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( 20 + 5 ) · 3 = 20 · 3 + 5 · 3 = 60 + 15 = 75</a:t>
            </a:r>
          </a:p>
        </p:txBody>
      </p:sp>
    </p:spTree>
    <p:extLst>
      <p:ext uri="{BB962C8B-B14F-4D97-AF65-F5344CB8AC3E}">
        <p14:creationId xmlns:p14="http://schemas.microsoft.com/office/powerpoint/2010/main" xmlns="" val="19357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86695" y="548640"/>
            <a:ext cx="11709059" cy="5954796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4271" y="1733572"/>
            <a:ext cx="11930732" cy="3220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Први чинилац је највећи непарни број четврте десетице, а</a:t>
            </a:r>
          </a:p>
          <a:p>
            <a:pPr algn="l"/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други чинилац је најмањи парни број. Израчунај производ.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27566" y="4774812"/>
            <a:ext cx="1564433" cy="2083188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466255" y="3281894"/>
            <a:ext cx="538065" cy="522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r-Cyrl-BA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789836" y="3485075"/>
            <a:ext cx="7996331" cy="522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 · 2 = ( 30 + 9 ) · 2 = 30 · 2 + 9 · 2 = 60 + 18 = 78</a:t>
            </a:r>
          </a:p>
        </p:txBody>
      </p:sp>
    </p:spTree>
    <p:extLst>
      <p:ext uri="{BB962C8B-B14F-4D97-AF65-F5344CB8AC3E}">
        <p14:creationId xmlns:p14="http://schemas.microsoft.com/office/powerpoint/2010/main" xmlns="" val="339019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83127" y="0"/>
            <a:ext cx="11890367" cy="6370428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8595" y="1305893"/>
            <a:ext cx="11822663" cy="5086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Михаела и Ана су набрале по 17 јагода, а Павле 19. 		  	    Колико су јагода укупно набрали?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12997" y="2809136"/>
            <a:ext cx="10432642" cy="262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Михаела, Ана: </a:t>
            </a:r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17 = 2 · ( 10 + 7 ) = 2 · 10 + 2 · 7 = 20 + 14 = 34</a:t>
            </a:r>
          </a:p>
          <a:p>
            <a:pPr algn="l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Павле: 19</a:t>
            </a:r>
          </a:p>
          <a:p>
            <a:pPr algn="l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Укупно: 34 + 19 = 53</a:t>
            </a:r>
          </a:p>
          <a:p>
            <a:pPr algn="l"/>
            <a:endParaRPr lang="sr-Cyrl-BA" sz="1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Укупно </a:t>
            </a:r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 набрали 53 јагоде.</a:t>
            </a:r>
          </a:p>
          <a:p>
            <a:pPr algn="l"/>
            <a:endParaRPr lang="sr-Cyrl-BA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trawberry Cartoon, PNG, 3439x2296px, Strawberry, Accessory Fruit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27771" y="5347593"/>
            <a:ext cx="2264229" cy="1510407"/>
          </a:xfrm>
          <a:prstGeom prst="rect">
            <a:avLst/>
          </a:prstGeom>
          <a:noFill/>
          <a:effectLst>
            <a:softEdge rad="1143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839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alphaModFix amt="42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0" y="0"/>
            <a:ext cx="12192000" cy="6568750"/>
          </a:xfrm>
          <a:prstGeom prst="cloud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02589" y="1164568"/>
            <a:ext cx="11930732" cy="5086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Адриан, Стефан и Никола су уловили по 18 риба, а Милован</a:t>
            </a:r>
          </a:p>
          <a:p>
            <a:pPr algn="l"/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је уловио 39 риба мање од све тројице заједно. Колико су </a:t>
            </a:r>
          </a:p>
          <a:p>
            <a:pPr algn="l"/>
            <a:r>
              <a:rPr lang="sr-Cyrl-B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риба уловила сва четворица?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452" y="3126541"/>
            <a:ext cx="11903825" cy="2833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Адриан, Стефан, Никола: 3 · 18 = 3 · ( 10 + 8 ) = 3 · 10 + 3 · 8 = 30 + 24 = 54</a:t>
            </a:r>
          </a:p>
          <a:p>
            <a:pPr algn="l"/>
            <a:r>
              <a:rPr lang="sr-Latn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Милован: 54 – 39 = 15</a:t>
            </a:r>
          </a:p>
          <a:p>
            <a:pPr algn="l"/>
            <a:r>
              <a:rPr lang="sr-Latn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Укупно: 54 + 15 = 69</a:t>
            </a:r>
          </a:p>
          <a:p>
            <a:pPr algn="l"/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Сва четворица су уловила 69 риба.</a:t>
            </a:r>
          </a:p>
        </p:txBody>
      </p:sp>
      <p:pic>
        <p:nvPicPr>
          <p:cNvPr id="2050" name="Picture 2" descr="fish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5661617"/>
            <a:ext cx="1735494" cy="119638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artoon Fish Transparent &amp; Free Cartoon Fish Transparent.png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8" t="12359" r="6047" b="19192"/>
          <a:stretch/>
        </p:blipFill>
        <p:spPr bwMode="auto">
          <a:xfrm>
            <a:off x="7277882" y="5915608"/>
            <a:ext cx="1408922" cy="942391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artoon Fish Transparent &amp; Free Cartoon Fish Transparent.png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8" t="12359" r="6047" b="19192"/>
          <a:stretch/>
        </p:blipFill>
        <p:spPr bwMode="auto">
          <a:xfrm>
            <a:off x="9659173" y="5197151"/>
            <a:ext cx="2473741" cy="1654621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137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195</Words>
  <Application>Microsoft Office PowerPoint</Application>
  <PresentationFormat>Custom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PC</cp:lastModifiedBy>
  <cp:revision>33</cp:revision>
  <dcterms:created xsi:type="dcterms:W3CDTF">2020-04-14T18:27:56Z</dcterms:created>
  <dcterms:modified xsi:type="dcterms:W3CDTF">2020-04-20T06:32:38Z</dcterms:modified>
</cp:coreProperties>
</file>